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73" r:id="rId4"/>
    <p:sldId id="545" r:id="rId5"/>
    <p:sldId id="533" r:id="rId6"/>
    <p:sldId id="587" r:id="rId7"/>
    <p:sldId id="576" r:id="rId8"/>
    <p:sldId id="263" r:id="rId9"/>
    <p:sldId id="577" r:id="rId10"/>
    <p:sldId id="578" r:id="rId11"/>
    <p:sldId id="565" r:id="rId12"/>
    <p:sldId id="589" r:id="rId13"/>
    <p:sldId id="590" r:id="rId14"/>
    <p:sldId id="592" r:id="rId15"/>
    <p:sldId id="56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25005E"/>
    <a:srgbClr val="005EB8"/>
    <a:srgbClr val="005EA9"/>
    <a:srgbClr val="0847A9"/>
    <a:srgbClr val="637380"/>
    <a:srgbClr val="334350"/>
    <a:srgbClr val="504B4B"/>
    <a:srgbClr val="005A9B"/>
    <a:srgbClr val="979792"/>
    <a:srgbClr val="00A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03D6D3-EC1B-4E8E-83B2-3DF429D08997}" v="3" dt="2019-02-11T15:13:52.531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1" autoAdjust="0"/>
    <p:restoredTop sz="94679" autoAdjust="0"/>
  </p:normalViewPr>
  <p:slideViewPr>
    <p:cSldViewPr>
      <p:cViewPr varScale="1">
        <p:scale>
          <a:sx n="88" d="100"/>
          <a:sy n="88" d="100"/>
        </p:scale>
        <p:origin x="194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McSherry" userId="d5570103-688a-4b14-ac98-da438f5fda34" providerId="ADAL" clId="{F303D6D3-EC1B-4E8E-83B2-3DF429D08997}"/>
    <pc:docChg chg="custSel delSld modMainMaster">
      <pc:chgData name="Paul McSherry" userId="d5570103-688a-4b14-ac98-da438f5fda34" providerId="ADAL" clId="{F303D6D3-EC1B-4E8E-83B2-3DF429D08997}" dt="2019-02-11T15:13:52.531" v="2"/>
      <pc:docMkLst>
        <pc:docMk/>
      </pc:docMkLst>
      <pc:sldChg chg="del">
        <pc:chgData name="Paul McSherry" userId="d5570103-688a-4b14-ac98-da438f5fda34" providerId="ADAL" clId="{F303D6D3-EC1B-4E8E-83B2-3DF429D08997}" dt="2019-02-11T15:13:41.440" v="0" actId="2696"/>
        <pc:sldMkLst>
          <pc:docMk/>
          <pc:sldMk cId="3470148608" sldId="258"/>
        </pc:sldMkLst>
      </pc:sldChg>
      <pc:sldMasterChg chg="modSldLayout">
        <pc:chgData name="Paul McSherry" userId="d5570103-688a-4b14-ac98-da438f5fda34" providerId="ADAL" clId="{F303D6D3-EC1B-4E8E-83B2-3DF429D08997}" dt="2019-02-11T15:13:52.531" v="2"/>
        <pc:sldMasterMkLst>
          <pc:docMk/>
          <pc:sldMasterMk cId="0" sldId="2147483756"/>
        </pc:sldMasterMkLst>
        <pc:sldLayoutChg chg="addSp delSp">
          <pc:chgData name="Paul McSherry" userId="d5570103-688a-4b14-ac98-da438f5fda34" providerId="ADAL" clId="{F303D6D3-EC1B-4E8E-83B2-3DF429D08997}" dt="2019-02-11T15:13:52.531" v="2"/>
          <pc:sldLayoutMkLst>
            <pc:docMk/>
            <pc:sldMasterMk cId="0" sldId="2147483756"/>
            <pc:sldLayoutMk cId="0" sldId="2147483757"/>
          </pc:sldLayoutMkLst>
          <pc:spChg chg="add">
            <ac:chgData name="Paul McSherry" userId="d5570103-688a-4b14-ac98-da438f5fda34" providerId="ADAL" clId="{F303D6D3-EC1B-4E8E-83B2-3DF429D08997}" dt="2019-02-11T15:13:52.531" v="2"/>
            <ac:spMkLst>
              <pc:docMk/>
              <pc:sldMasterMk cId="0" sldId="2147483756"/>
              <pc:sldLayoutMk cId="0" sldId="2147483757"/>
              <ac:spMk id="11" creationId="{D7C46FEA-FED0-43EE-930E-D855D3FF338D}"/>
            </ac:spMkLst>
          </pc:spChg>
          <pc:picChg chg="del">
            <ac:chgData name="Paul McSherry" userId="d5570103-688a-4b14-ac98-da438f5fda34" providerId="ADAL" clId="{F303D6D3-EC1B-4E8E-83B2-3DF429D08997}" dt="2019-02-11T15:13:51.439" v="1" actId="478"/>
            <ac:picMkLst>
              <pc:docMk/>
              <pc:sldMasterMk cId="0" sldId="2147483756"/>
              <pc:sldLayoutMk cId="0" sldId="2147483757"/>
              <ac:picMk id="7" creationId="{62A78B52-BCC2-48FE-87C2-5103EB126262}"/>
            </ac:picMkLst>
          </pc:pic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B269A0-B26C-9744-A894-8CC837DC14AE}" type="doc">
      <dgm:prSet loTypeId="urn:microsoft.com/office/officeart/2005/8/layout/cycle4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05EB822-8BCA-3A4E-813B-651087109CB3}">
      <dgm:prSet phldrT="[Text]" custT="1"/>
      <dgm:spPr>
        <a:xfrm>
          <a:off x="1044193" y="213297"/>
          <a:ext cx="1620314" cy="1620314"/>
        </a:xfrm>
        <a:prstGeom prst="pieWedge">
          <a:avLst/>
        </a:prstGeom>
        <a:solidFill>
          <a:srgbClr val="4472C4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lIns="0" rIns="0"/>
        <a:lstStyle/>
        <a:p>
          <a:pPr algn="l">
            <a:buNone/>
          </a:pPr>
          <a:r>
            <a:rPr lang="en-US" sz="16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Performance</a:t>
          </a:r>
        </a:p>
      </dgm:t>
    </dgm:pt>
    <dgm:pt modelId="{810CA503-E15F-F641-9A06-C6D33DA9F0F1}" type="parTrans" cxnId="{B7CBA521-54B0-784B-A363-F25ADDE2DFC0}">
      <dgm:prSet/>
      <dgm:spPr/>
      <dgm:t>
        <a:bodyPr/>
        <a:lstStyle/>
        <a:p>
          <a:endParaRPr lang="en-US" sz="1400" b="1"/>
        </a:p>
      </dgm:t>
    </dgm:pt>
    <dgm:pt modelId="{C3568A1B-677D-B749-923A-B5BC7BDF658E}" type="sibTrans" cxnId="{B7CBA521-54B0-784B-A363-F25ADDE2DFC0}">
      <dgm:prSet/>
      <dgm:spPr/>
      <dgm:t>
        <a:bodyPr/>
        <a:lstStyle/>
        <a:p>
          <a:endParaRPr lang="en-US" sz="1400" b="1"/>
        </a:p>
      </dgm:t>
    </dgm:pt>
    <dgm:pt modelId="{EC764CBF-837D-6042-A72D-55E682D2D80D}">
      <dgm:prSet phldrT="[Text]" custT="1"/>
      <dgm:spPr>
        <a:xfrm rot="5400000">
          <a:off x="2739349" y="213297"/>
          <a:ext cx="1620314" cy="1620314"/>
        </a:xfrm>
        <a:prstGeom prst="pieWedge">
          <a:avLst/>
        </a:prstGeom>
        <a:solidFill>
          <a:srgbClr val="4472C4">
            <a:hueOff val="-2451115"/>
            <a:satOff val="-3409"/>
            <a:lumOff val="-1307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lIns="0" rIns="0"/>
        <a:lstStyle/>
        <a:p>
          <a:pPr>
            <a:buNone/>
          </a:pPr>
          <a:r>
            <a:rPr lang="en-US" sz="16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Potential</a:t>
          </a:r>
        </a:p>
      </dgm:t>
    </dgm:pt>
    <dgm:pt modelId="{FAE1A762-8B61-5643-8F01-2AEC75A0C096}" type="parTrans" cxnId="{50B18211-9936-0D47-BBE4-CD2D8C1E4B96}">
      <dgm:prSet/>
      <dgm:spPr/>
      <dgm:t>
        <a:bodyPr/>
        <a:lstStyle/>
        <a:p>
          <a:endParaRPr lang="en-US" sz="1400" b="1"/>
        </a:p>
      </dgm:t>
    </dgm:pt>
    <dgm:pt modelId="{B9B3EEBC-293C-9348-BE53-421903A1BC58}" type="sibTrans" cxnId="{50B18211-9936-0D47-BBE4-CD2D8C1E4B96}">
      <dgm:prSet/>
      <dgm:spPr/>
      <dgm:t>
        <a:bodyPr/>
        <a:lstStyle/>
        <a:p>
          <a:endParaRPr lang="en-US" sz="1400" b="1"/>
        </a:p>
      </dgm:t>
    </dgm:pt>
    <dgm:pt modelId="{83F50F5B-A12F-CF4B-AE7B-61C2DDCC5541}">
      <dgm:prSet phldrT="[Text]" custT="1"/>
      <dgm:spPr>
        <a:xfrm rot="10800000">
          <a:off x="2739349" y="1908453"/>
          <a:ext cx="1620314" cy="1620314"/>
        </a:xfrm>
        <a:prstGeom prst="pieWedge">
          <a:avLst/>
        </a:prstGeom>
        <a:solidFill>
          <a:srgbClr val="4472C4">
            <a:hueOff val="-4902230"/>
            <a:satOff val="-6819"/>
            <a:lumOff val="-2615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lIns="0" rIns="0"/>
        <a:lstStyle/>
        <a:p>
          <a:pPr>
            <a:buNone/>
          </a:pPr>
          <a:r>
            <a:rPr lang="en-US" sz="16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Readiness</a:t>
          </a:r>
        </a:p>
      </dgm:t>
    </dgm:pt>
    <dgm:pt modelId="{28537FEE-F8BE-4542-B407-CDF03677DC9B}" type="parTrans" cxnId="{2E46D336-5961-7B49-A950-629A89380A71}">
      <dgm:prSet/>
      <dgm:spPr/>
      <dgm:t>
        <a:bodyPr/>
        <a:lstStyle/>
        <a:p>
          <a:endParaRPr lang="en-US" sz="1400" b="1"/>
        </a:p>
      </dgm:t>
    </dgm:pt>
    <dgm:pt modelId="{961F7185-2F18-A545-A806-02B858ECA960}" type="sibTrans" cxnId="{2E46D336-5961-7B49-A950-629A89380A71}">
      <dgm:prSet/>
      <dgm:spPr/>
      <dgm:t>
        <a:bodyPr/>
        <a:lstStyle/>
        <a:p>
          <a:endParaRPr lang="en-US" sz="1400" b="1"/>
        </a:p>
      </dgm:t>
    </dgm:pt>
    <dgm:pt modelId="{3BB168DB-A3A1-9049-AC64-2971FA174E7F}">
      <dgm:prSet phldrT="[Text]" custT="1"/>
      <dgm:spPr>
        <a:xfrm rot="16200000">
          <a:off x="1044193" y="1908453"/>
          <a:ext cx="1620314" cy="1620314"/>
        </a:xfrm>
        <a:prstGeom prst="pieWedge">
          <a:avLst/>
        </a:prstGeom>
        <a:solidFill>
          <a:srgbClr val="4472C4">
            <a:hueOff val="-7353344"/>
            <a:satOff val="-10228"/>
            <a:lumOff val="-3922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lIns="0" rIns="0"/>
        <a:lstStyle/>
        <a:p>
          <a:pPr algn="l">
            <a:buNone/>
          </a:pPr>
          <a:r>
            <a:rPr lang="en-US" sz="16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Aspirations</a:t>
          </a:r>
        </a:p>
      </dgm:t>
    </dgm:pt>
    <dgm:pt modelId="{8E567612-8DFE-B044-9553-89F56EBDC52D}" type="parTrans" cxnId="{FC46F6E3-21C8-6040-823C-82FD321AAF0A}">
      <dgm:prSet/>
      <dgm:spPr/>
      <dgm:t>
        <a:bodyPr/>
        <a:lstStyle/>
        <a:p>
          <a:endParaRPr lang="en-US" sz="1400" b="1"/>
        </a:p>
      </dgm:t>
    </dgm:pt>
    <dgm:pt modelId="{C91D7F6F-B730-4541-8C91-CAEE7D83C585}" type="sibTrans" cxnId="{FC46F6E3-21C8-6040-823C-82FD321AAF0A}">
      <dgm:prSet/>
      <dgm:spPr/>
      <dgm:t>
        <a:bodyPr/>
        <a:lstStyle/>
        <a:p>
          <a:endParaRPr lang="en-US" sz="1400" b="1"/>
        </a:p>
      </dgm:t>
    </dgm:pt>
    <dgm:pt modelId="{1DC1C956-102C-6C43-81ED-D8FF0C7FC701}" type="pres">
      <dgm:prSet presAssocID="{E6B269A0-B26C-9744-A894-8CC837DC14A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7836CD32-3573-2C44-AC0B-ADF39F45CE7D}" type="pres">
      <dgm:prSet presAssocID="{E6B269A0-B26C-9744-A894-8CC837DC14AE}" presName="children" presStyleCnt="0"/>
      <dgm:spPr/>
    </dgm:pt>
    <dgm:pt modelId="{E22D2FCB-F446-6D4C-833B-5ADBFA0BD00A}" type="pres">
      <dgm:prSet presAssocID="{E6B269A0-B26C-9744-A894-8CC837DC14AE}" presName="childPlaceholder" presStyleCnt="0"/>
      <dgm:spPr/>
    </dgm:pt>
    <dgm:pt modelId="{CCC846B9-2F8D-104F-8124-849366EC70AA}" type="pres">
      <dgm:prSet presAssocID="{E6B269A0-B26C-9744-A894-8CC837DC14AE}" presName="circle" presStyleCnt="0"/>
      <dgm:spPr/>
    </dgm:pt>
    <dgm:pt modelId="{09812887-7B0C-0649-A5E4-2478AD7C9DF3}" type="pres">
      <dgm:prSet presAssocID="{E6B269A0-B26C-9744-A894-8CC837DC14AE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8E0C8AAE-EA98-364E-B57A-82E8C1CDC4B4}" type="pres">
      <dgm:prSet presAssocID="{E6B269A0-B26C-9744-A894-8CC837DC14AE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78F96FCF-F9F8-0843-906B-E7F600E8B726}" type="pres">
      <dgm:prSet presAssocID="{E6B269A0-B26C-9744-A894-8CC837DC14AE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2BC73F16-2F0B-434E-8B7E-BE9D78631D20}" type="pres">
      <dgm:prSet presAssocID="{E6B269A0-B26C-9744-A894-8CC837DC14AE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D932A287-C4E4-874B-AA00-89E168FDC7D4}" type="pres">
      <dgm:prSet presAssocID="{E6B269A0-B26C-9744-A894-8CC837DC14AE}" presName="quadrantPlaceholder" presStyleCnt="0"/>
      <dgm:spPr/>
    </dgm:pt>
    <dgm:pt modelId="{6708ED25-FC56-E444-B17E-33CD12FF695D}" type="pres">
      <dgm:prSet presAssocID="{E6B269A0-B26C-9744-A894-8CC837DC14AE}" presName="center1" presStyleLbl="fgShp" presStyleIdx="0" presStyleCnt="2"/>
      <dgm:spPr>
        <a:xfrm>
          <a:off x="2422209" y="1534247"/>
          <a:ext cx="559438" cy="486468"/>
        </a:xfrm>
        <a:prstGeom prst="circularArrow">
          <a:avLst/>
        </a:prstGeom>
        <a:solidFill>
          <a:srgbClr val="4472C4"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1DEFC9DB-67DB-B346-B472-B41E38B8B646}" type="pres">
      <dgm:prSet presAssocID="{E6B269A0-B26C-9744-A894-8CC837DC14AE}" presName="center2" presStyleLbl="fgShp" presStyleIdx="1" presStyleCnt="2"/>
      <dgm:spPr>
        <a:xfrm rot="10800000">
          <a:off x="2422209" y="1721350"/>
          <a:ext cx="559438" cy="486468"/>
        </a:xfrm>
        <a:prstGeom prst="circularArrow">
          <a:avLst/>
        </a:prstGeom>
        <a:solidFill>
          <a:srgbClr val="4472C4"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</dgm:ptLst>
  <dgm:cxnLst>
    <dgm:cxn modelId="{50B18211-9936-0D47-BBE4-CD2D8C1E4B96}" srcId="{E6B269A0-B26C-9744-A894-8CC837DC14AE}" destId="{EC764CBF-837D-6042-A72D-55E682D2D80D}" srcOrd="1" destOrd="0" parTransId="{FAE1A762-8B61-5643-8F01-2AEC75A0C096}" sibTransId="{B9B3EEBC-293C-9348-BE53-421903A1BC58}"/>
    <dgm:cxn modelId="{B7CBA521-54B0-784B-A363-F25ADDE2DFC0}" srcId="{E6B269A0-B26C-9744-A894-8CC837DC14AE}" destId="{405EB822-8BCA-3A4E-813B-651087109CB3}" srcOrd="0" destOrd="0" parTransId="{810CA503-E15F-F641-9A06-C6D33DA9F0F1}" sibTransId="{C3568A1B-677D-B749-923A-B5BC7BDF658E}"/>
    <dgm:cxn modelId="{C68A8F31-1653-CC45-BFFF-FF0A3E591D17}" type="presOf" srcId="{EC764CBF-837D-6042-A72D-55E682D2D80D}" destId="{8E0C8AAE-EA98-364E-B57A-82E8C1CDC4B4}" srcOrd="0" destOrd="0" presId="urn:microsoft.com/office/officeart/2005/8/layout/cycle4"/>
    <dgm:cxn modelId="{2E46D336-5961-7B49-A950-629A89380A71}" srcId="{E6B269A0-B26C-9744-A894-8CC837DC14AE}" destId="{83F50F5B-A12F-CF4B-AE7B-61C2DDCC5541}" srcOrd="2" destOrd="0" parTransId="{28537FEE-F8BE-4542-B407-CDF03677DC9B}" sibTransId="{961F7185-2F18-A545-A806-02B858ECA960}"/>
    <dgm:cxn modelId="{E8D76D5B-663B-A548-9CC6-5BA308ED641A}" type="presOf" srcId="{3BB168DB-A3A1-9049-AC64-2971FA174E7F}" destId="{2BC73F16-2F0B-434E-8B7E-BE9D78631D20}" srcOrd="0" destOrd="0" presId="urn:microsoft.com/office/officeart/2005/8/layout/cycle4"/>
    <dgm:cxn modelId="{0A20596C-21F4-7E46-AAA0-0432638561DF}" type="presOf" srcId="{83F50F5B-A12F-CF4B-AE7B-61C2DDCC5541}" destId="{78F96FCF-F9F8-0843-906B-E7F600E8B726}" srcOrd="0" destOrd="0" presId="urn:microsoft.com/office/officeart/2005/8/layout/cycle4"/>
    <dgm:cxn modelId="{A180DA9D-D64B-7F49-8BFB-8E337D1E121A}" type="presOf" srcId="{E6B269A0-B26C-9744-A894-8CC837DC14AE}" destId="{1DC1C956-102C-6C43-81ED-D8FF0C7FC701}" srcOrd="0" destOrd="0" presId="urn:microsoft.com/office/officeart/2005/8/layout/cycle4"/>
    <dgm:cxn modelId="{775119CE-D7C7-2F46-BCC0-AD171C5C19CE}" type="presOf" srcId="{405EB822-8BCA-3A4E-813B-651087109CB3}" destId="{09812887-7B0C-0649-A5E4-2478AD7C9DF3}" srcOrd="0" destOrd="0" presId="urn:microsoft.com/office/officeart/2005/8/layout/cycle4"/>
    <dgm:cxn modelId="{FC46F6E3-21C8-6040-823C-82FD321AAF0A}" srcId="{E6B269A0-B26C-9744-A894-8CC837DC14AE}" destId="{3BB168DB-A3A1-9049-AC64-2971FA174E7F}" srcOrd="3" destOrd="0" parTransId="{8E567612-8DFE-B044-9553-89F56EBDC52D}" sibTransId="{C91D7F6F-B730-4541-8C91-CAEE7D83C585}"/>
    <dgm:cxn modelId="{C84D76B9-B93B-8C46-998B-2415024F2A3F}" type="presParOf" srcId="{1DC1C956-102C-6C43-81ED-D8FF0C7FC701}" destId="{7836CD32-3573-2C44-AC0B-ADF39F45CE7D}" srcOrd="0" destOrd="0" presId="urn:microsoft.com/office/officeart/2005/8/layout/cycle4"/>
    <dgm:cxn modelId="{28EC602D-F8A2-0445-9434-F22780602C2D}" type="presParOf" srcId="{7836CD32-3573-2C44-AC0B-ADF39F45CE7D}" destId="{E22D2FCB-F446-6D4C-833B-5ADBFA0BD00A}" srcOrd="0" destOrd="0" presId="urn:microsoft.com/office/officeart/2005/8/layout/cycle4"/>
    <dgm:cxn modelId="{D2C6D5C1-6B96-9747-9A3B-06B2A5911D56}" type="presParOf" srcId="{1DC1C956-102C-6C43-81ED-D8FF0C7FC701}" destId="{CCC846B9-2F8D-104F-8124-849366EC70AA}" srcOrd="1" destOrd="0" presId="urn:microsoft.com/office/officeart/2005/8/layout/cycle4"/>
    <dgm:cxn modelId="{EA9D762E-963F-9041-9AF1-773EAE2B969C}" type="presParOf" srcId="{CCC846B9-2F8D-104F-8124-849366EC70AA}" destId="{09812887-7B0C-0649-A5E4-2478AD7C9DF3}" srcOrd="0" destOrd="0" presId="urn:microsoft.com/office/officeart/2005/8/layout/cycle4"/>
    <dgm:cxn modelId="{EDAA714E-FDB2-B242-9220-59C131E196CB}" type="presParOf" srcId="{CCC846B9-2F8D-104F-8124-849366EC70AA}" destId="{8E0C8AAE-EA98-364E-B57A-82E8C1CDC4B4}" srcOrd="1" destOrd="0" presId="urn:microsoft.com/office/officeart/2005/8/layout/cycle4"/>
    <dgm:cxn modelId="{8BC919CE-5DC0-4241-821E-BD5C57D8AEDE}" type="presParOf" srcId="{CCC846B9-2F8D-104F-8124-849366EC70AA}" destId="{78F96FCF-F9F8-0843-906B-E7F600E8B726}" srcOrd="2" destOrd="0" presId="urn:microsoft.com/office/officeart/2005/8/layout/cycle4"/>
    <dgm:cxn modelId="{F5E5D65C-54F0-BD4C-8CC8-6147CC555346}" type="presParOf" srcId="{CCC846B9-2F8D-104F-8124-849366EC70AA}" destId="{2BC73F16-2F0B-434E-8B7E-BE9D78631D20}" srcOrd="3" destOrd="0" presId="urn:microsoft.com/office/officeart/2005/8/layout/cycle4"/>
    <dgm:cxn modelId="{FBD6E905-86D9-D54B-B728-000C801ED8DF}" type="presParOf" srcId="{CCC846B9-2F8D-104F-8124-849366EC70AA}" destId="{D932A287-C4E4-874B-AA00-89E168FDC7D4}" srcOrd="4" destOrd="0" presId="urn:microsoft.com/office/officeart/2005/8/layout/cycle4"/>
    <dgm:cxn modelId="{1561E375-70A5-644B-BC16-D82914733BC5}" type="presParOf" srcId="{1DC1C956-102C-6C43-81ED-D8FF0C7FC701}" destId="{6708ED25-FC56-E444-B17E-33CD12FF695D}" srcOrd="2" destOrd="0" presId="urn:microsoft.com/office/officeart/2005/8/layout/cycle4"/>
    <dgm:cxn modelId="{1EA9BE31-BADE-3C4F-80D3-B7462AEC201A}" type="presParOf" srcId="{1DC1C956-102C-6C43-81ED-D8FF0C7FC701}" destId="{1DEFC9DB-67DB-B346-B472-B41E38B8B646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569482-2F7C-6341-935D-263D8F65A33F}" type="doc">
      <dgm:prSet loTypeId="urn:microsoft.com/office/officeart/2005/8/layout/process2" loCatId="" qsTypeId="urn:microsoft.com/office/officeart/2005/8/quickstyle/simple4" qsCatId="simple" csTypeId="urn:microsoft.com/office/officeart/2005/8/colors/colorful5" csCatId="colorful" phldr="1"/>
      <dgm:spPr/>
    </dgm:pt>
    <dgm:pt modelId="{DC3EE148-18B6-7642-B5E6-1EA9CCAF0372}">
      <dgm:prSet phldrT="[Text]" custT="1"/>
      <dgm:spPr>
        <a:xfrm>
          <a:off x="241654" y="3179"/>
          <a:ext cx="3032244" cy="59106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Individual Development Plans</a:t>
          </a:r>
        </a:p>
      </dgm:t>
    </dgm:pt>
    <dgm:pt modelId="{66EA52E2-DF32-7443-8892-2C08427CDAD1}" type="parTrans" cxnId="{C4F7E1AF-7B6C-2D40-876F-A0935F7D3495}">
      <dgm:prSet/>
      <dgm:spPr/>
      <dgm:t>
        <a:bodyPr/>
        <a:lstStyle/>
        <a:p>
          <a:endParaRPr lang="en-US" sz="1400"/>
        </a:p>
      </dgm:t>
    </dgm:pt>
    <dgm:pt modelId="{45FB26B4-E78B-D443-B661-BF9229457D43}" type="sibTrans" cxnId="{C4F7E1AF-7B6C-2D40-876F-A0935F7D3495}">
      <dgm:prSet custT="1"/>
      <dgm:spPr>
        <a:xfrm rot="5400000">
          <a:off x="1646952" y="609018"/>
          <a:ext cx="221648" cy="26597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pPr>
            <a:buNone/>
          </a:pPr>
          <a:endParaRPr lang="en-US" sz="14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3910D2D2-F4BB-6B4D-B905-368032800682}">
      <dgm:prSet phldrT="[Text]" custT="1"/>
      <dgm:spPr>
        <a:xfrm>
          <a:off x="225896" y="889772"/>
          <a:ext cx="3063760" cy="59106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Service, Business, Workforce, Succession, R&amp;R, L&amp;D Plans</a:t>
          </a:r>
        </a:p>
      </dgm:t>
    </dgm:pt>
    <dgm:pt modelId="{BF52242A-1977-104B-8165-64E0395F72D7}" type="parTrans" cxnId="{7EE491FC-58E6-A24C-A971-A6EDB10F84B4}">
      <dgm:prSet/>
      <dgm:spPr/>
      <dgm:t>
        <a:bodyPr/>
        <a:lstStyle/>
        <a:p>
          <a:endParaRPr lang="en-US" sz="1400"/>
        </a:p>
      </dgm:t>
    </dgm:pt>
    <dgm:pt modelId="{C92BF9EE-60C7-4A4F-AABB-71E3C76E178B}" type="sibTrans" cxnId="{7EE491FC-58E6-A24C-A971-A6EDB10F84B4}">
      <dgm:prSet custT="1"/>
      <dgm:spPr>
        <a:xfrm rot="5400000">
          <a:off x="1646952" y="1495611"/>
          <a:ext cx="221648" cy="26597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472C4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pPr>
            <a:buNone/>
          </a:pPr>
          <a:endParaRPr lang="en-US" sz="14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199C53CC-901C-3849-BF2C-AE74EF32A01A}">
      <dgm:prSet phldrT="[Text]" custT="1"/>
      <dgm:spPr>
        <a:xfrm>
          <a:off x="225896" y="1776366"/>
          <a:ext cx="3063760" cy="59106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People, OD, Education, Clinical, Quality and Financial Strategies</a:t>
          </a:r>
        </a:p>
      </dgm:t>
    </dgm:pt>
    <dgm:pt modelId="{763B8984-0F0E-234A-9729-9D5C6A080C79}" type="parTrans" cxnId="{A14284DC-3D6C-354A-B340-A0A8ED8D6051}">
      <dgm:prSet/>
      <dgm:spPr/>
      <dgm:t>
        <a:bodyPr/>
        <a:lstStyle/>
        <a:p>
          <a:endParaRPr lang="en-US" sz="1400"/>
        </a:p>
      </dgm:t>
    </dgm:pt>
    <dgm:pt modelId="{B4057D51-9F61-C341-8B61-2C316B1619E5}" type="sibTrans" cxnId="{A14284DC-3D6C-354A-B340-A0A8ED8D6051}">
      <dgm:prSet custT="1"/>
      <dgm:spPr>
        <a:xfrm rot="5400000">
          <a:off x="1646952" y="2382205"/>
          <a:ext cx="221648" cy="26597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472C4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pPr>
            <a:buNone/>
          </a:pPr>
          <a:endParaRPr lang="en-US" sz="14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E9DE4B5D-2326-FA41-8614-240DFA780173}">
      <dgm:prSet phldrT="[Text]" custT="1"/>
      <dgm:spPr>
        <a:xfrm>
          <a:off x="225896" y="2662960"/>
          <a:ext cx="3063760" cy="59106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System and regional Intelligence</a:t>
          </a:r>
        </a:p>
      </dgm:t>
    </dgm:pt>
    <dgm:pt modelId="{6492E85B-69F9-5E49-8CC0-38B955505B81}" type="parTrans" cxnId="{BB5505DA-5AF9-2D41-A64E-75BBC7146E42}">
      <dgm:prSet/>
      <dgm:spPr/>
      <dgm:t>
        <a:bodyPr/>
        <a:lstStyle/>
        <a:p>
          <a:endParaRPr lang="en-US" sz="1400"/>
        </a:p>
      </dgm:t>
    </dgm:pt>
    <dgm:pt modelId="{E764B38D-B6A3-4746-8123-B8937C06A418}" type="sibTrans" cxnId="{BB5505DA-5AF9-2D41-A64E-75BBC7146E42}">
      <dgm:prSet/>
      <dgm:spPr/>
      <dgm:t>
        <a:bodyPr/>
        <a:lstStyle/>
        <a:p>
          <a:endParaRPr lang="en-US" sz="1400"/>
        </a:p>
      </dgm:t>
    </dgm:pt>
    <dgm:pt modelId="{E48F4075-6173-9748-A25F-38FD411A2913}" type="pres">
      <dgm:prSet presAssocID="{B5569482-2F7C-6341-935D-263D8F65A33F}" presName="linearFlow" presStyleCnt="0">
        <dgm:presLayoutVars>
          <dgm:resizeHandles val="exact"/>
        </dgm:presLayoutVars>
      </dgm:prSet>
      <dgm:spPr/>
    </dgm:pt>
    <dgm:pt modelId="{E319DE96-9199-5941-9FCE-36F3EC523644}" type="pres">
      <dgm:prSet presAssocID="{DC3EE148-18B6-7642-B5E6-1EA9CCAF0372}" presName="node" presStyleLbl="node1" presStyleIdx="0" presStyleCnt="4" custScaleX="128254" custLinFactNeighborY="14195">
        <dgm:presLayoutVars>
          <dgm:bulletEnabled val="1"/>
        </dgm:presLayoutVars>
      </dgm:prSet>
      <dgm:spPr/>
    </dgm:pt>
    <dgm:pt modelId="{89CD6045-B345-6843-9EDF-086F609559D6}" type="pres">
      <dgm:prSet presAssocID="{45FB26B4-E78B-D443-B661-BF9229457D43}" presName="sibTrans" presStyleLbl="sibTrans2D1" presStyleIdx="0" presStyleCnt="3" custScaleX="106495" custLinFactNeighborY="8779"/>
      <dgm:spPr/>
    </dgm:pt>
    <dgm:pt modelId="{967759E1-F4E0-B94D-83F0-0EFC797E8B7D}" type="pres">
      <dgm:prSet presAssocID="{45FB26B4-E78B-D443-B661-BF9229457D43}" presName="connectorText" presStyleLbl="sibTrans2D1" presStyleIdx="0" presStyleCnt="3"/>
      <dgm:spPr/>
    </dgm:pt>
    <dgm:pt modelId="{E3403277-4108-C242-B747-F7390D5B4C7B}" type="pres">
      <dgm:prSet presAssocID="{3910D2D2-F4BB-6B4D-B905-368032800682}" presName="node" presStyleLbl="node1" presStyleIdx="1" presStyleCnt="4" custScaleX="129587" custLinFactNeighborY="-7302">
        <dgm:presLayoutVars>
          <dgm:bulletEnabled val="1"/>
        </dgm:presLayoutVars>
      </dgm:prSet>
      <dgm:spPr/>
    </dgm:pt>
    <dgm:pt modelId="{671C0A88-C8C4-1544-ABD3-47FC3D4FF9FC}" type="pres">
      <dgm:prSet presAssocID="{C92BF9EE-60C7-4A4F-AABB-71E3C76E178B}" presName="sibTrans" presStyleLbl="sibTrans2D1" presStyleIdx="1" presStyleCnt="3" custFlipHor="0" custScaleX="114917"/>
      <dgm:spPr/>
    </dgm:pt>
    <dgm:pt modelId="{F9740F3C-0482-A64A-AD12-7E5613271D2A}" type="pres">
      <dgm:prSet presAssocID="{C92BF9EE-60C7-4A4F-AABB-71E3C76E178B}" presName="connectorText" presStyleLbl="sibTrans2D1" presStyleIdx="1" presStyleCnt="3"/>
      <dgm:spPr/>
    </dgm:pt>
    <dgm:pt modelId="{FB681D86-ED4E-284D-8DE1-36E727A2798E}" type="pres">
      <dgm:prSet presAssocID="{199C53CC-901C-3849-BF2C-AE74EF32A01A}" presName="node" presStyleLbl="node1" presStyleIdx="2" presStyleCnt="4" custScaleX="129587" custLinFactNeighborY="-32541">
        <dgm:presLayoutVars>
          <dgm:bulletEnabled val="1"/>
        </dgm:presLayoutVars>
      </dgm:prSet>
      <dgm:spPr/>
    </dgm:pt>
    <dgm:pt modelId="{2D726270-DF20-B84C-9815-C005A084FD1A}" type="pres">
      <dgm:prSet presAssocID="{B4057D51-9F61-C341-8B61-2C316B1619E5}" presName="sibTrans" presStyleLbl="sibTrans2D1" presStyleIdx="2" presStyleCnt="3" custScaleX="128416"/>
      <dgm:spPr/>
    </dgm:pt>
    <dgm:pt modelId="{9EE2406F-F534-7F4C-8DF8-25CBEECAA3C7}" type="pres">
      <dgm:prSet presAssocID="{B4057D51-9F61-C341-8B61-2C316B1619E5}" presName="connectorText" presStyleLbl="sibTrans2D1" presStyleIdx="2" presStyleCnt="3"/>
      <dgm:spPr/>
    </dgm:pt>
    <dgm:pt modelId="{8F279B83-7E59-AC40-967A-D93393ED94C2}" type="pres">
      <dgm:prSet presAssocID="{E9DE4B5D-2326-FA41-8614-240DFA780173}" presName="node" presStyleLbl="node1" presStyleIdx="3" presStyleCnt="4" custScaleX="129587" custLinFactNeighborY="-57780">
        <dgm:presLayoutVars>
          <dgm:bulletEnabled val="1"/>
        </dgm:presLayoutVars>
      </dgm:prSet>
      <dgm:spPr/>
    </dgm:pt>
  </dgm:ptLst>
  <dgm:cxnLst>
    <dgm:cxn modelId="{CC80880D-AFDE-1A47-94DD-345992B49C71}" type="presOf" srcId="{45FB26B4-E78B-D443-B661-BF9229457D43}" destId="{89CD6045-B345-6843-9EDF-086F609559D6}" srcOrd="0" destOrd="0" presId="urn:microsoft.com/office/officeart/2005/8/layout/process2"/>
    <dgm:cxn modelId="{A3AAA745-F472-2545-865E-CBA63EFFE494}" type="presOf" srcId="{DC3EE148-18B6-7642-B5E6-1EA9CCAF0372}" destId="{E319DE96-9199-5941-9FCE-36F3EC523644}" srcOrd="0" destOrd="0" presId="urn:microsoft.com/office/officeart/2005/8/layout/process2"/>
    <dgm:cxn modelId="{C5DAB255-7F27-B444-ADB1-9462D67AC45F}" type="presOf" srcId="{3910D2D2-F4BB-6B4D-B905-368032800682}" destId="{E3403277-4108-C242-B747-F7390D5B4C7B}" srcOrd="0" destOrd="0" presId="urn:microsoft.com/office/officeart/2005/8/layout/process2"/>
    <dgm:cxn modelId="{EEE3CF59-2CC1-994A-A1DF-02600402E105}" type="presOf" srcId="{199C53CC-901C-3849-BF2C-AE74EF32A01A}" destId="{FB681D86-ED4E-284D-8DE1-36E727A2798E}" srcOrd="0" destOrd="0" presId="urn:microsoft.com/office/officeart/2005/8/layout/process2"/>
    <dgm:cxn modelId="{5E467765-DD9E-A449-9EBA-AAE61DFB6DCE}" type="presOf" srcId="{45FB26B4-E78B-D443-B661-BF9229457D43}" destId="{967759E1-F4E0-B94D-83F0-0EFC797E8B7D}" srcOrd="1" destOrd="0" presId="urn:microsoft.com/office/officeart/2005/8/layout/process2"/>
    <dgm:cxn modelId="{74536E81-6857-3E46-B09C-E024A31CF1E3}" type="presOf" srcId="{B5569482-2F7C-6341-935D-263D8F65A33F}" destId="{E48F4075-6173-9748-A25F-38FD411A2913}" srcOrd="0" destOrd="0" presId="urn:microsoft.com/office/officeart/2005/8/layout/process2"/>
    <dgm:cxn modelId="{DD0D9FA9-5024-2048-B3DA-5EC3BD5C9C21}" type="presOf" srcId="{B4057D51-9F61-C341-8B61-2C316B1619E5}" destId="{2D726270-DF20-B84C-9815-C005A084FD1A}" srcOrd="0" destOrd="0" presId="urn:microsoft.com/office/officeart/2005/8/layout/process2"/>
    <dgm:cxn modelId="{54B006AB-2084-8347-B31B-4C3AC91BCE77}" type="presOf" srcId="{E9DE4B5D-2326-FA41-8614-240DFA780173}" destId="{8F279B83-7E59-AC40-967A-D93393ED94C2}" srcOrd="0" destOrd="0" presId="urn:microsoft.com/office/officeart/2005/8/layout/process2"/>
    <dgm:cxn modelId="{DC2C43AF-B43C-1449-B894-F1F2406A3664}" type="presOf" srcId="{B4057D51-9F61-C341-8B61-2C316B1619E5}" destId="{9EE2406F-F534-7F4C-8DF8-25CBEECAA3C7}" srcOrd="1" destOrd="0" presId="urn:microsoft.com/office/officeart/2005/8/layout/process2"/>
    <dgm:cxn modelId="{C4F7E1AF-7B6C-2D40-876F-A0935F7D3495}" srcId="{B5569482-2F7C-6341-935D-263D8F65A33F}" destId="{DC3EE148-18B6-7642-B5E6-1EA9CCAF0372}" srcOrd="0" destOrd="0" parTransId="{66EA52E2-DF32-7443-8892-2C08427CDAD1}" sibTransId="{45FB26B4-E78B-D443-B661-BF9229457D43}"/>
    <dgm:cxn modelId="{BB5505DA-5AF9-2D41-A64E-75BBC7146E42}" srcId="{B5569482-2F7C-6341-935D-263D8F65A33F}" destId="{E9DE4B5D-2326-FA41-8614-240DFA780173}" srcOrd="3" destOrd="0" parTransId="{6492E85B-69F9-5E49-8CC0-38B955505B81}" sibTransId="{E764B38D-B6A3-4746-8123-B8937C06A418}"/>
    <dgm:cxn modelId="{A14284DC-3D6C-354A-B340-A0A8ED8D6051}" srcId="{B5569482-2F7C-6341-935D-263D8F65A33F}" destId="{199C53CC-901C-3849-BF2C-AE74EF32A01A}" srcOrd="2" destOrd="0" parTransId="{763B8984-0F0E-234A-9729-9D5C6A080C79}" sibTransId="{B4057D51-9F61-C341-8B61-2C316B1619E5}"/>
    <dgm:cxn modelId="{E8EE91E0-83A7-EF48-8B93-B55B4443B545}" type="presOf" srcId="{C92BF9EE-60C7-4A4F-AABB-71E3C76E178B}" destId="{F9740F3C-0482-A64A-AD12-7E5613271D2A}" srcOrd="1" destOrd="0" presId="urn:microsoft.com/office/officeart/2005/8/layout/process2"/>
    <dgm:cxn modelId="{B471A6F1-570D-A14A-BEC5-249A5F505D6E}" type="presOf" srcId="{C92BF9EE-60C7-4A4F-AABB-71E3C76E178B}" destId="{671C0A88-C8C4-1544-ABD3-47FC3D4FF9FC}" srcOrd="0" destOrd="0" presId="urn:microsoft.com/office/officeart/2005/8/layout/process2"/>
    <dgm:cxn modelId="{7EE491FC-58E6-A24C-A971-A6EDB10F84B4}" srcId="{B5569482-2F7C-6341-935D-263D8F65A33F}" destId="{3910D2D2-F4BB-6B4D-B905-368032800682}" srcOrd="1" destOrd="0" parTransId="{BF52242A-1977-104B-8165-64E0395F72D7}" sibTransId="{C92BF9EE-60C7-4A4F-AABB-71E3C76E178B}"/>
    <dgm:cxn modelId="{4F0AEB13-B3CB-7047-8679-E50B5B312021}" type="presParOf" srcId="{E48F4075-6173-9748-A25F-38FD411A2913}" destId="{E319DE96-9199-5941-9FCE-36F3EC523644}" srcOrd="0" destOrd="0" presId="urn:microsoft.com/office/officeart/2005/8/layout/process2"/>
    <dgm:cxn modelId="{8B7E1774-DB8C-AD44-BF13-72FCD2C16A75}" type="presParOf" srcId="{E48F4075-6173-9748-A25F-38FD411A2913}" destId="{89CD6045-B345-6843-9EDF-086F609559D6}" srcOrd="1" destOrd="0" presId="urn:microsoft.com/office/officeart/2005/8/layout/process2"/>
    <dgm:cxn modelId="{11E67B97-D02E-1B43-9952-5653FBDCBC50}" type="presParOf" srcId="{89CD6045-B345-6843-9EDF-086F609559D6}" destId="{967759E1-F4E0-B94D-83F0-0EFC797E8B7D}" srcOrd="0" destOrd="0" presId="urn:microsoft.com/office/officeart/2005/8/layout/process2"/>
    <dgm:cxn modelId="{4E4CFEA8-FBFB-1F4E-9FEF-D253204C45EB}" type="presParOf" srcId="{E48F4075-6173-9748-A25F-38FD411A2913}" destId="{E3403277-4108-C242-B747-F7390D5B4C7B}" srcOrd="2" destOrd="0" presId="urn:microsoft.com/office/officeart/2005/8/layout/process2"/>
    <dgm:cxn modelId="{A0E28588-A4C7-CC48-80F1-415E98CE2C07}" type="presParOf" srcId="{E48F4075-6173-9748-A25F-38FD411A2913}" destId="{671C0A88-C8C4-1544-ABD3-47FC3D4FF9FC}" srcOrd="3" destOrd="0" presId="urn:microsoft.com/office/officeart/2005/8/layout/process2"/>
    <dgm:cxn modelId="{6E0F1D43-7BF5-EB4B-B98D-8D9A903FF83D}" type="presParOf" srcId="{671C0A88-C8C4-1544-ABD3-47FC3D4FF9FC}" destId="{F9740F3C-0482-A64A-AD12-7E5613271D2A}" srcOrd="0" destOrd="0" presId="urn:microsoft.com/office/officeart/2005/8/layout/process2"/>
    <dgm:cxn modelId="{CB859ECF-BFF8-E944-9D5A-179FFDC6090D}" type="presParOf" srcId="{E48F4075-6173-9748-A25F-38FD411A2913}" destId="{FB681D86-ED4E-284D-8DE1-36E727A2798E}" srcOrd="4" destOrd="0" presId="urn:microsoft.com/office/officeart/2005/8/layout/process2"/>
    <dgm:cxn modelId="{DA91026B-7C21-4140-A314-D3BAB38907B4}" type="presParOf" srcId="{E48F4075-6173-9748-A25F-38FD411A2913}" destId="{2D726270-DF20-B84C-9815-C005A084FD1A}" srcOrd="5" destOrd="0" presId="urn:microsoft.com/office/officeart/2005/8/layout/process2"/>
    <dgm:cxn modelId="{32577AFE-F715-5342-AEC3-011D5ED593C6}" type="presParOf" srcId="{2D726270-DF20-B84C-9815-C005A084FD1A}" destId="{9EE2406F-F534-7F4C-8DF8-25CBEECAA3C7}" srcOrd="0" destOrd="0" presId="urn:microsoft.com/office/officeart/2005/8/layout/process2"/>
    <dgm:cxn modelId="{7697BE46-1DD5-AB46-B535-A74020CDBED3}" type="presParOf" srcId="{E48F4075-6173-9748-A25F-38FD411A2913}" destId="{8F279B83-7E59-AC40-967A-D93393ED94C2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454C4F-27FC-B94C-8864-B62FC5817396}" type="doc">
      <dgm:prSet loTypeId="urn:microsoft.com/office/officeart/2005/8/layout/pyramid3" loCatId="" qsTypeId="urn:microsoft.com/office/officeart/2005/8/quickstyle/simple1" qsCatId="simple" csTypeId="urn:microsoft.com/office/officeart/2005/8/colors/colorful4" csCatId="colorful" phldr="1"/>
      <dgm:spPr/>
    </dgm:pt>
    <dgm:pt modelId="{43740053-6A55-F942-84C5-D191408B9923}">
      <dgm:prSet phldrT="[Text]" custT="1"/>
      <dgm:spPr>
        <a:xfrm rot="10800000">
          <a:off x="0" y="0"/>
          <a:ext cx="3851854" cy="642847"/>
        </a:xfrm>
        <a:prstGeom prst="trapezoid">
          <a:avLst>
            <a:gd name="adj" fmla="val 52206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14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Front Line and/or Support Staff</a:t>
          </a:r>
        </a:p>
      </dgm:t>
    </dgm:pt>
    <dgm:pt modelId="{9E2932C1-93D0-6445-A28B-343159B86DF9}" type="parTrans" cxnId="{EDFCAC50-40EF-C645-81C1-9A456CA0B0C1}">
      <dgm:prSet/>
      <dgm:spPr/>
      <dgm:t>
        <a:bodyPr/>
        <a:lstStyle/>
        <a:p>
          <a:endParaRPr lang="en-US" sz="1300"/>
        </a:p>
      </dgm:t>
    </dgm:pt>
    <dgm:pt modelId="{83D7CBC9-9E92-BA42-9579-17E7412F8235}" type="sibTrans" cxnId="{EDFCAC50-40EF-C645-81C1-9A456CA0B0C1}">
      <dgm:prSet/>
      <dgm:spPr/>
      <dgm:t>
        <a:bodyPr/>
        <a:lstStyle/>
        <a:p>
          <a:endParaRPr lang="en-US" sz="1300"/>
        </a:p>
      </dgm:t>
    </dgm:pt>
    <dgm:pt modelId="{7EA5EC4B-2CA5-F44F-8A08-2E01FD25AEC4}">
      <dgm:prSet phldrT="[Text]" custT="1"/>
      <dgm:spPr>
        <a:xfrm rot="10800000">
          <a:off x="373218" y="642847"/>
          <a:ext cx="3105417" cy="619251"/>
        </a:xfrm>
        <a:prstGeom prst="trapezoid">
          <a:avLst>
            <a:gd name="adj" fmla="val 52206"/>
          </a:avLst>
        </a:prstGeom>
        <a:solidFill>
          <a:srgbClr val="8064A2">
            <a:hueOff val="-1116193"/>
            <a:satOff val="6725"/>
            <a:lumOff val="539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tIns="0"/>
        <a:lstStyle/>
        <a:p>
          <a:pPr>
            <a:buNone/>
          </a:pPr>
          <a:r>
            <a:rPr lang="en-US" sz="14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Team Leaders</a:t>
          </a:r>
        </a:p>
      </dgm:t>
    </dgm:pt>
    <dgm:pt modelId="{FAD5FB62-BDAB-C649-A782-B99A379277F8}" type="parTrans" cxnId="{489F4064-72EC-1C4F-A070-71FB8BDA7F70}">
      <dgm:prSet/>
      <dgm:spPr/>
      <dgm:t>
        <a:bodyPr/>
        <a:lstStyle/>
        <a:p>
          <a:endParaRPr lang="en-US" sz="1300"/>
        </a:p>
      </dgm:t>
    </dgm:pt>
    <dgm:pt modelId="{C3B7E7FC-F5A9-AA4A-A8AC-EC3A07B2EADC}" type="sibTrans" cxnId="{489F4064-72EC-1C4F-A070-71FB8BDA7F70}">
      <dgm:prSet/>
      <dgm:spPr/>
      <dgm:t>
        <a:bodyPr/>
        <a:lstStyle/>
        <a:p>
          <a:endParaRPr lang="en-US" sz="1300"/>
        </a:p>
      </dgm:t>
    </dgm:pt>
    <dgm:pt modelId="{0844EE1F-4DA2-DD4B-9424-E75F5AE55CF4}">
      <dgm:prSet phldrT="[Text]" custT="1"/>
      <dgm:spPr>
        <a:xfrm rot="10800000">
          <a:off x="731390" y="1262098"/>
          <a:ext cx="2389073" cy="616925"/>
        </a:xfrm>
        <a:prstGeom prst="trapezoid">
          <a:avLst>
            <a:gd name="adj" fmla="val 52206"/>
          </a:avLst>
        </a:prstGeom>
        <a:solidFill>
          <a:srgbClr val="8064A2">
            <a:hueOff val="-2232386"/>
            <a:satOff val="13449"/>
            <a:lumOff val="107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lIns="0" rIns="0"/>
        <a:lstStyle/>
        <a:p>
          <a:pPr>
            <a:buNone/>
          </a:pPr>
          <a:endParaRPr lang="en-US" sz="14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797B89DF-C568-BE43-9448-C376E946AA6A}" type="parTrans" cxnId="{5347AB41-4947-4A46-AEAB-936E12066CCC}">
      <dgm:prSet/>
      <dgm:spPr/>
      <dgm:t>
        <a:bodyPr/>
        <a:lstStyle/>
        <a:p>
          <a:endParaRPr lang="en-US" sz="1300"/>
        </a:p>
      </dgm:t>
    </dgm:pt>
    <dgm:pt modelId="{7142D62B-495E-B349-B913-34183992CE7C}" type="sibTrans" cxnId="{5347AB41-4947-4A46-AEAB-936E12066CCC}">
      <dgm:prSet/>
      <dgm:spPr/>
      <dgm:t>
        <a:bodyPr/>
        <a:lstStyle/>
        <a:p>
          <a:endParaRPr lang="en-US" sz="1300"/>
        </a:p>
      </dgm:t>
    </dgm:pt>
    <dgm:pt modelId="{229786BE-A4C6-4345-9DAE-D84A790C48DF}">
      <dgm:prSet phldrT="[Text]" custT="1"/>
      <dgm:spPr>
        <a:xfrm rot="10800000">
          <a:off x="1080137" y="1879023"/>
          <a:ext cx="1691578" cy="781667"/>
        </a:xfrm>
        <a:prstGeom prst="trapezoid">
          <a:avLst>
            <a:gd name="adj" fmla="val 52206"/>
          </a:avLst>
        </a:prstGeom>
        <a:solidFill>
          <a:srgbClr val="8064A2">
            <a:hueOff val="-3348579"/>
            <a:satOff val="20174"/>
            <a:lumOff val="1617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anchor="t"/>
        <a:lstStyle/>
        <a:p>
          <a:pPr algn="ctr">
            <a:buNone/>
          </a:pPr>
          <a:endParaRPr lang="en-US" sz="12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B2041236-F4CD-884A-9E18-979BF60D43D5}" type="parTrans" cxnId="{96E7BBDB-58E1-D34F-8425-7F75E240F6B9}">
      <dgm:prSet/>
      <dgm:spPr/>
      <dgm:t>
        <a:bodyPr/>
        <a:lstStyle/>
        <a:p>
          <a:endParaRPr lang="en-US" sz="1300"/>
        </a:p>
      </dgm:t>
    </dgm:pt>
    <dgm:pt modelId="{9E85CEA8-A0FB-524E-A80A-F124C7E58BA7}" type="sibTrans" cxnId="{96E7BBDB-58E1-D34F-8425-7F75E240F6B9}">
      <dgm:prSet/>
      <dgm:spPr/>
      <dgm:t>
        <a:bodyPr/>
        <a:lstStyle/>
        <a:p>
          <a:endParaRPr lang="en-US" sz="1300"/>
        </a:p>
      </dgm:t>
    </dgm:pt>
    <dgm:pt modelId="{9DEA698F-3A5F-8D4B-AE3F-759D910B9A3D}">
      <dgm:prSet phldrT="[Text]" custT="1"/>
      <dgm:spPr>
        <a:xfrm rot="10800000">
          <a:off x="1516969" y="2660690"/>
          <a:ext cx="817915" cy="697380"/>
        </a:xfrm>
        <a:prstGeom prst="trapezoid">
          <a:avLst>
            <a:gd name="adj" fmla="val 52206"/>
          </a:avLst>
        </a:prstGeom>
        <a:solidFill>
          <a:srgbClr val="8064A2">
            <a:hueOff val="-4464771"/>
            <a:satOff val="26899"/>
            <a:lumOff val="215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anchor="t"/>
        <a:lstStyle/>
        <a:p>
          <a:pPr>
            <a:buNone/>
          </a:pPr>
          <a:endParaRPr lang="en-US" sz="13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1D0C632A-5EB7-B34D-AD49-CEC72A0ED8D2}" type="parTrans" cxnId="{6FD5902E-3319-C54D-8624-570F61D9AD38}">
      <dgm:prSet/>
      <dgm:spPr/>
      <dgm:t>
        <a:bodyPr/>
        <a:lstStyle/>
        <a:p>
          <a:endParaRPr lang="en-US" sz="1300"/>
        </a:p>
      </dgm:t>
    </dgm:pt>
    <dgm:pt modelId="{DCBCD577-A063-B74C-B814-99D189DB0128}" type="sibTrans" cxnId="{6FD5902E-3319-C54D-8624-570F61D9AD38}">
      <dgm:prSet/>
      <dgm:spPr/>
      <dgm:t>
        <a:bodyPr/>
        <a:lstStyle/>
        <a:p>
          <a:endParaRPr lang="en-US" sz="1300"/>
        </a:p>
      </dgm:t>
    </dgm:pt>
    <dgm:pt modelId="{32041B04-319D-D34F-8AC4-E33419B10896}" type="pres">
      <dgm:prSet presAssocID="{34454C4F-27FC-B94C-8864-B62FC5817396}" presName="Name0" presStyleCnt="0">
        <dgm:presLayoutVars>
          <dgm:dir/>
          <dgm:animLvl val="lvl"/>
          <dgm:resizeHandles val="exact"/>
        </dgm:presLayoutVars>
      </dgm:prSet>
      <dgm:spPr/>
    </dgm:pt>
    <dgm:pt modelId="{9E9D3928-ABC1-2443-8143-36953E11101F}" type="pres">
      <dgm:prSet presAssocID="{43740053-6A55-F942-84C5-D191408B9923}" presName="Name8" presStyleCnt="0"/>
      <dgm:spPr/>
    </dgm:pt>
    <dgm:pt modelId="{A011163E-AB7D-8448-8174-BDAA5D5D77B4}" type="pres">
      <dgm:prSet presAssocID="{43740053-6A55-F942-84C5-D191408B9923}" presName="level" presStyleLbl="node1" presStyleIdx="0" presStyleCnt="5" custScaleY="47813" custLinFactNeighborY="9865">
        <dgm:presLayoutVars>
          <dgm:chMax val="1"/>
          <dgm:bulletEnabled val="1"/>
        </dgm:presLayoutVars>
      </dgm:prSet>
      <dgm:spPr>
        <a:prstGeom prst="trapezoid">
          <a:avLst>
            <a:gd name="adj" fmla="val 52206"/>
          </a:avLst>
        </a:prstGeom>
      </dgm:spPr>
    </dgm:pt>
    <dgm:pt modelId="{8FA9C224-2DCC-DF44-B980-52BFF5DA002B}" type="pres">
      <dgm:prSet presAssocID="{43740053-6A55-F942-84C5-D191408B99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58E4F49-1EC1-E047-868A-3954D1082C10}" type="pres">
      <dgm:prSet presAssocID="{7EA5EC4B-2CA5-F44F-8A08-2E01FD25AEC4}" presName="Name8" presStyleCnt="0"/>
      <dgm:spPr/>
    </dgm:pt>
    <dgm:pt modelId="{31BEC774-ADB7-4944-BCB0-08A12A00BCDE}" type="pres">
      <dgm:prSet presAssocID="{7EA5EC4B-2CA5-F44F-8A08-2E01FD25AEC4}" presName="level" presStyleLbl="node1" presStyleIdx="1" presStyleCnt="5" custScaleX="92099" custScaleY="46058" custLinFactNeighborY="9077">
        <dgm:presLayoutVars>
          <dgm:chMax val="1"/>
          <dgm:bulletEnabled val="1"/>
        </dgm:presLayoutVars>
      </dgm:prSet>
      <dgm:spPr>
        <a:prstGeom prst="trapezoid">
          <a:avLst>
            <a:gd name="adj" fmla="val 52206"/>
          </a:avLst>
        </a:prstGeom>
      </dgm:spPr>
    </dgm:pt>
    <dgm:pt modelId="{8F1CCB94-3DC4-9341-82F7-9316F823019E}" type="pres">
      <dgm:prSet presAssocID="{7EA5EC4B-2CA5-F44F-8A08-2E01FD25AEC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227B7F7-ED4A-4149-8F7D-E504B4086A40}" type="pres">
      <dgm:prSet presAssocID="{0844EE1F-4DA2-DD4B-9424-E75F5AE55CF4}" presName="Name8" presStyleCnt="0"/>
      <dgm:spPr/>
    </dgm:pt>
    <dgm:pt modelId="{9E699492-7580-224C-B8B7-0290291179C2}" type="pres">
      <dgm:prSet presAssocID="{0844EE1F-4DA2-DD4B-9424-E75F5AE55CF4}" presName="level" presStyleLbl="node1" presStyleIdx="2" presStyleCnt="5" custScaleX="85221" custScaleY="45885" custLinFactNeighborY="3312">
        <dgm:presLayoutVars>
          <dgm:chMax val="1"/>
          <dgm:bulletEnabled val="1"/>
        </dgm:presLayoutVars>
      </dgm:prSet>
      <dgm:spPr>
        <a:prstGeom prst="trapezoid">
          <a:avLst>
            <a:gd name="adj" fmla="val 52206"/>
          </a:avLst>
        </a:prstGeom>
      </dgm:spPr>
    </dgm:pt>
    <dgm:pt modelId="{787F2251-B875-7A42-BAB7-BF85A8848358}" type="pres">
      <dgm:prSet presAssocID="{0844EE1F-4DA2-DD4B-9424-E75F5AE55C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D799ACA-C698-3842-9117-F185B9207F97}" type="pres">
      <dgm:prSet presAssocID="{229786BE-A4C6-4345-9DAE-D84A790C48DF}" presName="Name8" presStyleCnt="0"/>
      <dgm:spPr/>
    </dgm:pt>
    <dgm:pt modelId="{CAB685BB-DD82-454E-A9F2-C6FC01515724}" type="pres">
      <dgm:prSet presAssocID="{229786BE-A4C6-4345-9DAE-D84A790C48DF}" presName="level" presStyleLbl="node1" presStyleIdx="3" presStyleCnt="5" custScaleX="65663" custScaleY="69079" custLinFactNeighborY="3540">
        <dgm:presLayoutVars>
          <dgm:chMax val="1"/>
          <dgm:bulletEnabled val="1"/>
        </dgm:presLayoutVars>
      </dgm:prSet>
      <dgm:spPr>
        <a:prstGeom prst="trapezoid">
          <a:avLst>
            <a:gd name="adj" fmla="val 52206"/>
          </a:avLst>
        </a:prstGeom>
      </dgm:spPr>
    </dgm:pt>
    <dgm:pt modelId="{F514AB39-5D8A-3747-8B7F-F118065C5456}" type="pres">
      <dgm:prSet presAssocID="{229786BE-A4C6-4345-9DAE-D84A790C48D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C45F3DA-8700-9541-818A-00F35181FC1C}" type="pres">
      <dgm:prSet presAssocID="{9DEA698F-3A5F-8D4B-AE3F-759D910B9A3D}" presName="Name8" presStyleCnt="0"/>
      <dgm:spPr/>
    </dgm:pt>
    <dgm:pt modelId="{33D1A7CE-A748-F649-B7D8-98760A30C35F}" type="pres">
      <dgm:prSet presAssocID="{9DEA698F-3A5F-8D4B-AE3F-759D910B9A3D}" presName="level" presStyleLbl="node1" presStyleIdx="4" presStyleCnt="5" custScaleX="111282" custScaleY="42908" custLinFactNeighborY="-38544">
        <dgm:presLayoutVars>
          <dgm:chMax val="1"/>
          <dgm:bulletEnabled val="1"/>
        </dgm:presLayoutVars>
      </dgm:prSet>
      <dgm:spPr>
        <a:prstGeom prst="trapezoid">
          <a:avLst>
            <a:gd name="adj" fmla="val 52206"/>
          </a:avLst>
        </a:prstGeom>
      </dgm:spPr>
    </dgm:pt>
    <dgm:pt modelId="{CAF46857-C079-8444-AA23-06533106CC58}" type="pres">
      <dgm:prSet presAssocID="{9DEA698F-3A5F-8D4B-AE3F-759D910B9A3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A9B27911-896D-474A-B00D-39704A54FC86}" type="presOf" srcId="{0844EE1F-4DA2-DD4B-9424-E75F5AE55CF4}" destId="{9E699492-7580-224C-B8B7-0290291179C2}" srcOrd="0" destOrd="0" presId="urn:microsoft.com/office/officeart/2005/8/layout/pyramid3"/>
    <dgm:cxn modelId="{1D31632B-7DF0-E44C-9079-A93883C547DE}" type="presOf" srcId="{9DEA698F-3A5F-8D4B-AE3F-759D910B9A3D}" destId="{33D1A7CE-A748-F649-B7D8-98760A30C35F}" srcOrd="0" destOrd="0" presId="urn:microsoft.com/office/officeart/2005/8/layout/pyramid3"/>
    <dgm:cxn modelId="{6FD5902E-3319-C54D-8624-570F61D9AD38}" srcId="{34454C4F-27FC-B94C-8864-B62FC5817396}" destId="{9DEA698F-3A5F-8D4B-AE3F-759D910B9A3D}" srcOrd="4" destOrd="0" parTransId="{1D0C632A-5EB7-B34D-AD49-CEC72A0ED8D2}" sibTransId="{DCBCD577-A063-B74C-B814-99D189DB0128}"/>
    <dgm:cxn modelId="{5347AB41-4947-4A46-AEAB-936E12066CCC}" srcId="{34454C4F-27FC-B94C-8864-B62FC5817396}" destId="{0844EE1F-4DA2-DD4B-9424-E75F5AE55CF4}" srcOrd="2" destOrd="0" parTransId="{797B89DF-C568-BE43-9448-C376E946AA6A}" sibTransId="{7142D62B-495E-B349-B913-34183992CE7C}"/>
    <dgm:cxn modelId="{E95EA346-2B46-2141-BB6C-02009BE9959F}" type="presOf" srcId="{43740053-6A55-F942-84C5-D191408B9923}" destId="{A011163E-AB7D-8448-8174-BDAA5D5D77B4}" srcOrd="0" destOrd="0" presId="urn:microsoft.com/office/officeart/2005/8/layout/pyramid3"/>
    <dgm:cxn modelId="{0418C548-EF5A-C14F-AD30-E1258442A46A}" type="presOf" srcId="{7EA5EC4B-2CA5-F44F-8A08-2E01FD25AEC4}" destId="{31BEC774-ADB7-4944-BCB0-08A12A00BCDE}" srcOrd="0" destOrd="0" presId="urn:microsoft.com/office/officeart/2005/8/layout/pyramid3"/>
    <dgm:cxn modelId="{7DF9E44D-516A-584B-A97B-4A7257967A05}" type="presOf" srcId="{0844EE1F-4DA2-DD4B-9424-E75F5AE55CF4}" destId="{787F2251-B875-7A42-BAB7-BF85A8848358}" srcOrd="1" destOrd="0" presId="urn:microsoft.com/office/officeart/2005/8/layout/pyramid3"/>
    <dgm:cxn modelId="{EDFCAC50-40EF-C645-81C1-9A456CA0B0C1}" srcId="{34454C4F-27FC-B94C-8864-B62FC5817396}" destId="{43740053-6A55-F942-84C5-D191408B9923}" srcOrd="0" destOrd="0" parTransId="{9E2932C1-93D0-6445-A28B-343159B86DF9}" sibTransId="{83D7CBC9-9E92-BA42-9579-17E7412F8235}"/>
    <dgm:cxn modelId="{EDC77660-500E-7543-B22D-0B776C1699AD}" type="presOf" srcId="{34454C4F-27FC-B94C-8864-B62FC5817396}" destId="{32041B04-319D-D34F-8AC4-E33419B10896}" srcOrd="0" destOrd="0" presId="urn:microsoft.com/office/officeart/2005/8/layout/pyramid3"/>
    <dgm:cxn modelId="{489F4064-72EC-1C4F-A070-71FB8BDA7F70}" srcId="{34454C4F-27FC-B94C-8864-B62FC5817396}" destId="{7EA5EC4B-2CA5-F44F-8A08-2E01FD25AEC4}" srcOrd="1" destOrd="0" parTransId="{FAD5FB62-BDAB-C649-A782-B99A379277F8}" sibTransId="{C3B7E7FC-F5A9-AA4A-A8AC-EC3A07B2EADC}"/>
    <dgm:cxn modelId="{F6276369-C2BE-D945-A254-6C9CED16A3D6}" type="presOf" srcId="{229786BE-A4C6-4345-9DAE-D84A790C48DF}" destId="{CAB685BB-DD82-454E-A9F2-C6FC01515724}" srcOrd="0" destOrd="0" presId="urn:microsoft.com/office/officeart/2005/8/layout/pyramid3"/>
    <dgm:cxn modelId="{D8BABA69-4703-1C40-8CB7-2C0885B14BBC}" type="presOf" srcId="{229786BE-A4C6-4345-9DAE-D84A790C48DF}" destId="{F514AB39-5D8A-3747-8B7F-F118065C5456}" srcOrd="1" destOrd="0" presId="urn:microsoft.com/office/officeart/2005/8/layout/pyramid3"/>
    <dgm:cxn modelId="{67CE439E-FF25-4D4F-93B7-0603640C1BFD}" type="presOf" srcId="{9DEA698F-3A5F-8D4B-AE3F-759D910B9A3D}" destId="{CAF46857-C079-8444-AA23-06533106CC58}" srcOrd="1" destOrd="0" presId="urn:microsoft.com/office/officeart/2005/8/layout/pyramid3"/>
    <dgm:cxn modelId="{96E7BBDB-58E1-D34F-8425-7F75E240F6B9}" srcId="{34454C4F-27FC-B94C-8864-B62FC5817396}" destId="{229786BE-A4C6-4345-9DAE-D84A790C48DF}" srcOrd="3" destOrd="0" parTransId="{B2041236-F4CD-884A-9E18-979BF60D43D5}" sibTransId="{9E85CEA8-A0FB-524E-A80A-F124C7E58BA7}"/>
    <dgm:cxn modelId="{37FCEFE0-29F4-C143-9B82-1461B60D266D}" type="presOf" srcId="{43740053-6A55-F942-84C5-D191408B9923}" destId="{8FA9C224-2DCC-DF44-B980-52BFF5DA002B}" srcOrd="1" destOrd="0" presId="urn:microsoft.com/office/officeart/2005/8/layout/pyramid3"/>
    <dgm:cxn modelId="{1C57D9F6-859E-724E-83D1-08D18268E86E}" type="presOf" srcId="{7EA5EC4B-2CA5-F44F-8A08-2E01FD25AEC4}" destId="{8F1CCB94-3DC4-9341-82F7-9316F823019E}" srcOrd="1" destOrd="0" presId="urn:microsoft.com/office/officeart/2005/8/layout/pyramid3"/>
    <dgm:cxn modelId="{1B7DB246-B942-844E-B104-4BA0207F6F1B}" type="presParOf" srcId="{32041B04-319D-D34F-8AC4-E33419B10896}" destId="{9E9D3928-ABC1-2443-8143-36953E11101F}" srcOrd="0" destOrd="0" presId="urn:microsoft.com/office/officeart/2005/8/layout/pyramid3"/>
    <dgm:cxn modelId="{9C0C8955-9101-454C-B525-0658F764E12E}" type="presParOf" srcId="{9E9D3928-ABC1-2443-8143-36953E11101F}" destId="{A011163E-AB7D-8448-8174-BDAA5D5D77B4}" srcOrd="0" destOrd="0" presId="urn:microsoft.com/office/officeart/2005/8/layout/pyramid3"/>
    <dgm:cxn modelId="{72CF1E81-E539-CC44-B8E8-1CB6C1C9FC98}" type="presParOf" srcId="{9E9D3928-ABC1-2443-8143-36953E11101F}" destId="{8FA9C224-2DCC-DF44-B980-52BFF5DA002B}" srcOrd="1" destOrd="0" presId="urn:microsoft.com/office/officeart/2005/8/layout/pyramid3"/>
    <dgm:cxn modelId="{897E56DB-8B28-FD4C-9AD9-9C3A57C3B04A}" type="presParOf" srcId="{32041B04-319D-D34F-8AC4-E33419B10896}" destId="{B58E4F49-1EC1-E047-868A-3954D1082C10}" srcOrd="1" destOrd="0" presId="urn:microsoft.com/office/officeart/2005/8/layout/pyramid3"/>
    <dgm:cxn modelId="{76F33715-0A01-C841-B4EA-495B625A8CD2}" type="presParOf" srcId="{B58E4F49-1EC1-E047-868A-3954D1082C10}" destId="{31BEC774-ADB7-4944-BCB0-08A12A00BCDE}" srcOrd="0" destOrd="0" presId="urn:microsoft.com/office/officeart/2005/8/layout/pyramid3"/>
    <dgm:cxn modelId="{1A784217-2583-824D-BE87-CD420D6FA1B4}" type="presParOf" srcId="{B58E4F49-1EC1-E047-868A-3954D1082C10}" destId="{8F1CCB94-3DC4-9341-82F7-9316F823019E}" srcOrd="1" destOrd="0" presId="urn:microsoft.com/office/officeart/2005/8/layout/pyramid3"/>
    <dgm:cxn modelId="{AA8D0C53-51BC-AB46-B318-182152B4D5EB}" type="presParOf" srcId="{32041B04-319D-D34F-8AC4-E33419B10896}" destId="{5227B7F7-ED4A-4149-8F7D-E504B4086A40}" srcOrd="2" destOrd="0" presId="urn:microsoft.com/office/officeart/2005/8/layout/pyramid3"/>
    <dgm:cxn modelId="{25816A60-A86A-064C-AA65-CCBFAF0AC233}" type="presParOf" srcId="{5227B7F7-ED4A-4149-8F7D-E504B4086A40}" destId="{9E699492-7580-224C-B8B7-0290291179C2}" srcOrd="0" destOrd="0" presId="urn:microsoft.com/office/officeart/2005/8/layout/pyramid3"/>
    <dgm:cxn modelId="{3807024D-8FC6-7343-A79B-13F1FC7B43AA}" type="presParOf" srcId="{5227B7F7-ED4A-4149-8F7D-E504B4086A40}" destId="{787F2251-B875-7A42-BAB7-BF85A8848358}" srcOrd="1" destOrd="0" presId="urn:microsoft.com/office/officeart/2005/8/layout/pyramid3"/>
    <dgm:cxn modelId="{20D9088D-A31D-3B4E-80D6-BD1210048B2B}" type="presParOf" srcId="{32041B04-319D-D34F-8AC4-E33419B10896}" destId="{3D799ACA-C698-3842-9117-F185B9207F97}" srcOrd="3" destOrd="0" presId="urn:microsoft.com/office/officeart/2005/8/layout/pyramid3"/>
    <dgm:cxn modelId="{96C3FD3D-C0A3-284F-BF04-3D34B9220736}" type="presParOf" srcId="{3D799ACA-C698-3842-9117-F185B9207F97}" destId="{CAB685BB-DD82-454E-A9F2-C6FC01515724}" srcOrd="0" destOrd="0" presId="urn:microsoft.com/office/officeart/2005/8/layout/pyramid3"/>
    <dgm:cxn modelId="{BA18ACB7-3FE9-784F-B410-38DC4820AC10}" type="presParOf" srcId="{3D799ACA-C698-3842-9117-F185B9207F97}" destId="{F514AB39-5D8A-3747-8B7F-F118065C5456}" srcOrd="1" destOrd="0" presId="urn:microsoft.com/office/officeart/2005/8/layout/pyramid3"/>
    <dgm:cxn modelId="{711C72E0-CAF4-614D-871B-6343664F0008}" type="presParOf" srcId="{32041B04-319D-D34F-8AC4-E33419B10896}" destId="{FC45F3DA-8700-9541-818A-00F35181FC1C}" srcOrd="4" destOrd="0" presId="urn:microsoft.com/office/officeart/2005/8/layout/pyramid3"/>
    <dgm:cxn modelId="{06C402A9-ACDA-FF46-82A8-A76FDF55A2BF}" type="presParOf" srcId="{FC45F3DA-8700-9541-818A-00F35181FC1C}" destId="{33D1A7CE-A748-F649-B7D8-98760A30C35F}" srcOrd="0" destOrd="0" presId="urn:microsoft.com/office/officeart/2005/8/layout/pyramid3"/>
    <dgm:cxn modelId="{F2629FCD-9F58-F34C-89D1-8355F07204A8}" type="presParOf" srcId="{FC45F3DA-8700-9541-818A-00F35181FC1C}" destId="{CAF46857-C079-8444-AA23-06533106CC58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3E0D05-43B6-104C-B0DC-9A8F859D55A5}" type="doc">
      <dgm:prSet loTypeId="urn:microsoft.com/office/officeart/2005/8/layout/process3" loCatId="" qsTypeId="urn:microsoft.com/office/officeart/2005/8/quickstyle/simple4" qsCatId="simple" csTypeId="urn:microsoft.com/office/officeart/2005/8/colors/colorful5" csCatId="colorful" phldr="1"/>
      <dgm:spPr/>
    </dgm:pt>
    <dgm:pt modelId="{93192A90-63AA-0B4B-8AA5-4BE25590634B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1600" b="1" dirty="0"/>
            <a:t>How to enable a TM culture</a:t>
          </a:r>
        </a:p>
      </dgm:t>
    </dgm:pt>
    <dgm:pt modelId="{D27AA970-CDF7-CE42-8ED8-33875E2D5365}" type="parTrans" cxnId="{0FF94663-9DC0-B14D-9F92-1A96D86AD8FC}">
      <dgm:prSet/>
      <dgm:spPr/>
      <dgm:t>
        <a:bodyPr/>
        <a:lstStyle/>
        <a:p>
          <a:endParaRPr lang="en-US"/>
        </a:p>
      </dgm:t>
    </dgm:pt>
    <dgm:pt modelId="{11E31721-31D6-F84E-865B-DBCABDAE5E68}" type="sibTrans" cxnId="{0FF94663-9DC0-B14D-9F92-1A96D86AD8F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76A53BE2-1197-994B-8781-74609A5FFF43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600" b="1" dirty="0"/>
            <a:t>Preparing for implementing talent conversation</a:t>
          </a:r>
        </a:p>
      </dgm:t>
    </dgm:pt>
    <dgm:pt modelId="{D08B6772-2DE2-674E-81B4-53C8EECB8B50}" type="parTrans" cxnId="{6E4B67FD-712D-5E45-AB92-F81A3F839BEC}">
      <dgm:prSet/>
      <dgm:spPr/>
      <dgm:t>
        <a:bodyPr/>
        <a:lstStyle/>
        <a:p>
          <a:endParaRPr lang="en-US"/>
        </a:p>
      </dgm:t>
    </dgm:pt>
    <dgm:pt modelId="{4B48359A-D57C-D34C-9647-81D7CE223894}" type="sibTrans" cxnId="{6E4B67FD-712D-5E45-AB92-F81A3F839BE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809B26B8-E263-C54F-AB45-7CEC6853E881}">
      <dgm:prSet phldrT="[Text]" custT="1"/>
      <dgm:spPr>
        <a:ln>
          <a:solidFill>
            <a:srgbClr val="00B050"/>
          </a:solidFill>
        </a:ln>
      </dgm:spPr>
      <dgm:t>
        <a:bodyPr lIns="0" rIns="0"/>
        <a:lstStyle/>
        <a:p>
          <a:r>
            <a:rPr lang="en-US" sz="1500" dirty="0"/>
            <a:t>Forming our strategy</a:t>
          </a:r>
        </a:p>
      </dgm:t>
    </dgm:pt>
    <dgm:pt modelId="{73375AD4-EBE3-DF4A-A7B3-191D58DA32BB}" type="parTrans" cxnId="{08F13E15-B7AD-9641-8EA5-2E7635D4A8FE}">
      <dgm:prSet/>
      <dgm:spPr/>
      <dgm:t>
        <a:bodyPr/>
        <a:lstStyle/>
        <a:p>
          <a:endParaRPr lang="en-US"/>
        </a:p>
      </dgm:t>
    </dgm:pt>
    <dgm:pt modelId="{BA8D6202-C0FF-AC43-AF4F-C606A1909B4A}" type="sibTrans" cxnId="{08F13E15-B7AD-9641-8EA5-2E7635D4A8FE}">
      <dgm:prSet/>
      <dgm:spPr/>
      <dgm:t>
        <a:bodyPr/>
        <a:lstStyle/>
        <a:p>
          <a:endParaRPr lang="en-US"/>
        </a:p>
      </dgm:t>
    </dgm:pt>
    <dgm:pt modelId="{9368A772-3A14-244B-A917-7A3E501D03EE}">
      <dgm:prSet phldrT="[Text]" custT="1"/>
      <dgm:spPr>
        <a:ln>
          <a:solidFill>
            <a:srgbClr val="0070C0"/>
          </a:solidFill>
        </a:ln>
      </dgm:spPr>
      <dgm:t>
        <a:bodyPr lIns="0" rIns="0"/>
        <a:lstStyle/>
        <a:p>
          <a:pPr>
            <a:buNone/>
          </a:pPr>
          <a:r>
            <a:rPr lang="en-US" sz="1500" b="1" dirty="0"/>
            <a:t>Suggested toolkit  elements:</a:t>
          </a:r>
        </a:p>
      </dgm:t>
    </dgm:pt>
    <dgm:pt modelId="{24A3012A-6252-FC4F-8BDB-121790521DCF}" type="parTrans" cxnId="{C39F74C1-9BBB-CF4E-8A19-A7E2AF83AEE1}">
      <dgm:prSet/>
      <dgm:spPr/>
      <dgm:t>
        <a:bodyPr/>
        <a:lstStyle/>
        <a:p>
          <a:endParaRPr lang="en-US"/>
        </a:p>
      </dgm:t>
    </dgm:pt>
    <dgm:pt modelId="{B8C9B16F-90E1-814A-9715-82703F41ADF7}" type="sibTrans" cxnId="{C39F74C1-9BBB-CF4E-8A19-A7E2AF83AEE1}">
      <dgm:prSet/>
      <dgm:spPr/>
      <dgm:t>
        <a:bodyPr/>
        <a:lstStyle/>
        <a:p>
          <a:endParaRPr lang="en-US"/>
        </a:p>
      </dgm:t>
    </dgm:pt>
    <dgm:pt modelId="{876B9514-9474-1A44-B7E9-4ACDC61F6272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1600" b="1" dirty="0"/>
            <a:t>Holding effective talent conversations</a:t>
          </a:r>
        </a:p>
      </dgm:t>
    </dgm:pt>
    <dgm:pt modelId="{42F1FE87-3ABE-F746-BB79-FEE3C1BADABB}" type="parTrans" cxnId="{281B5438-A858-F94A-8CC6-26518414BDBC}">
      <dgm:prSet/>
      <dgm:spPr/>
      <dgm:t>
        <a:bodyPr/>
        <a:lstStyle/>
        <a:p>
          <a:endParaRPr lang="en-US"/>
        </a:p>
      </dgm:t>
    </dgm:pt>
    <dgm:pt modelId="{4A0CCFE0-DB38-F44B-A71F-100906CF8D5D}" type="sibTrans" cxnId="{281B5438-A858-F94A-8CC6-26518414BDBC}">
      <dgm:prSet/>
      <dgm:spPr/>
      <dgm:t>
        <a:bodyPr/>
        <a:lstStyle/>
        <a:p>
          <a:endParaRPr lang="en-US" dirty="0"/>
        </a:p>
      </dgm:t>
    </dgm:pt>
    <dgm:pt modelId="{7BD4A611-4284-D54C-86A2-A054697D1A31}">
      <dgm:prSet phldrT="[Text]" custT="1"/>
      <dgm:spPr>
        <a:ln>
          <a:solidFill>
            <a:srgbClr val="7030A0"/>
          </a:solidFill>
        </a:ln>
      </dgm:spPr>
      <dgm:t>
        <a:bodyPr lIns="0" rIns="0"/>
        <a:lstStyle/>
        <a:p>
          <a:pPr>
            <a:buNone/>
          </a:pPr>
          <a:r>
            <a:rPr lang="en-US" sz="1500" b="1" dirty="0"/>
            <a:t>Suggested toolkit  elements:</a:t>
          </a:r>
          <a:endParaRPr lang="en-US" sz="1500" dirty="0"/>
        </a:p>
      </dgm:t>
    </dgm:pt>
    <dgm:pt modelId="{121E0DAF-0EB0-FF43-B044-8FA4757EFCA7}" type="parTrans" cxnId="{1DEB4527-6AAA-B647-B63A-80A6DF3E4A35}">
      <dgm:prSet/>
      <dgm:spPr/>
      <dgm:t>
        <a:bodyPr/>
        <a:lstStyle/>
        <a:p>
          <a:endParaRPr lang="en-US"/>
        </a:p>
      </dgm:t>
    </dgm:pt>
    <dgm:pt modelId="{EDCF3C24-AD45-C746-989D-2B2DC7DD4484}" type="sibTrans" cxnId="{1DEB4527-6AAA-B647-B63A-80A6DF3E4A35}">
      <dgm:prSet/>
      <dgm:spPr/>
      <dgm:t>
        <a:bodyPr/>
        <a:lstStyle/>
        <a:p>
          <a:endParaRPr lang="en-US"/>
        </a:p>
      </dgm:t>
    </dgm:pt>
    <dgm:pt modelId="{168DEC16-1402-3346-B0B8-B9B571EC567E}">
      <dgm:prSet phldrT="[Text]" custT="1"/>
      <dgm:spPr>
        <a:ln>
          <a:solidFill>
            <a:srgbClr val="7030A0"/>
          </a:solidFill>
        </a:ln>
      </dgm:spPr>
      <dgm:t>
        <a:bodyPr lIns="0" rIns="0"/>
        <a:lstStyle/>
        <a:p>
          <a:r>
            <a:rPr lang="en-US" sz="1500" dirty="0"/>
            <a:t>Preparation guides</a:t>
          </a:r>
        </a:p>
      </dgm:t>
    </dgm:pt>
    <dgm:pt modelId="{52F7A1B1-59CF-8446-8E37-F9EFC5E54765}" type="parTrans" cxnId="{4B0E7067-52AC-C54D-A57A-EA815D7ECCDA}">
      <dgm:prSet/>
      <dgm:spPr/>
      <dgm:t>
        <a:bodyPr/>
        <a:lstStyle/>
        <a:p>
          <a:endParaRPr lang="en-US"/>
        </a:p>
      </dgm:t>
    </dgm:pt>
    <dgm:pt modelId="{9B3652C0-ACE3-4044-9692-DA1156935AAC}" type="sibTrans" cxnId="{4B0E7067-52AC-C54D-A57A-EA815D7ECCDA}">
      <dgm:prSet/>
      <dgm:spPr/>
      <dgm:t>
        <a:bodyPr/>
        <a:lstStyle/>
        <a:p>
          <a:endParaRPr lang="en-US"/>
        </a:p>
      </dgm:t>
    </dgm:pt>
    <dgm:pt modelId="{61FAF72C-79A6-754F-92FD-B20B22C7DE07}">
      <dgm:prSet phldrT="[Text]" custT="1"/>
      <dgm:spPr>
        <a:ln>
          <a:solidFill>
            <a:srgbClr val="00B050"/>
          </a:solidFill>
        </a:ln>
      </dgm:spPr>
      <dgm:t>
        <a:bodyPr lIns="0" rIns="0"/>
        <a:lstStyle/>
        <a:p>
          <a:r>
            <a:rPr lang="en-US" sz="1500" dirty="0"/>
            <a:t>Defining talent mgmt.</a:t>
          </a:r>
        </a:p>
      </dgm:t>
    </dgm:pt>
    <dgm:pt modelId="{0039E97D-2BC5-E94C-8226-F1AE2E2631A5}" type="parTrans" cxnId="{2E90BE49-02C1-CB41-A757-10C1DBC1EF60}">
      <dgm:prSet/>
      <dgm:spPr/>
      <dgm:t>
        <a:bodyPr/>
        <a:lstStyle/>
        <a:p>
          <a:endParaRPr lang="en-US"/>
        </a:p>
      </dgm:t>
    </dgm:pt>
    <dgm:pt modelId="{A2A18D20-EBAB-904C-955B-23EA42AE81C9}" type="sibTrans" cxnId="{2E90BE49-02C1-CB41-A757-10C1DBC1EF60}">
      <dgm:prSet/>
      <dgm:spPr/>
      <dgm:t>
        <a:bodyPr/>
        <a:lstStyle/>
        <a:p>
          <a:endParaRPr lang="en-US"/>
        </a:p>
      </dgm:t>
    </dgm:pt>
    <dgm:pt modelId="{700043EE-12FB-F74C-90E5-6ABC130752AE}">
      <dgm:prSet phldrT="[Text]" custT="1"/>
      <dgm:spPr>
        <a:ln>
          <a:solidFill>
            <a:srgbClr val="00B050"/>
          </a:solidFill>
        </a:ln>
      </dgm:spPr>
      <dgm:t>
        <a:bodyPr lIns="0" rIns="0"/>
        <a:lstStyle/>
        <a:p>
          <a:pPr>
            <a:buNone/>
          </a:pPr>
          <a:r>
            <a:rPr lang="en-US" sz="1500" b="1" dirty="0"/>
            <a:t>Suggested toolkit  elements:</a:t>
          </a:r>
        </a:p>
      </dgm:t>
    </dgm:pt>
    <dgm:pt modelId="{8F0A4FB9-8D59-664E-A9C9-8169A535659F}" type="parTrans" cxnId="{CCECDF5E-3B56-1C4D-A171-B34C47ABA2F1}">
      <dgm:prSet/>
      <dgm:spPr/>
      <dgm:t>
        <a:bodyPr/>
        <a:lstStyle/>
        <a:p>
          <a:endParaRPr lang="en-US"/>
        </a:p>
      </dgm:t>
    </dgm:pt>
    <dgm:pt modelId="{260C0E8F-515A-CF4A-8C45-B93B13F66336}" type="sibTrans" cxnId="{CCECDF5E-3B56-1C4D-A171-B34C47ABA2F1}">
      <dgm:prSet/>
      <dgm:spPr/>
      <dgm:t>
        <a:bodyPr/>
        <a:lstStyle/>
        <a:p>
          <a:endParaRPr lang="en-US"/>
        </a:p>
      </dgm:t>
    </dgm:pt>
    <dgm:pt modelId="{8682D3EB-3A63-6046-9247-D3BDF2831D98}">
      <dgm:prSet phldrT="[Text]" custT="1"/>
      <dgm:spPr>
        <a:ln>
          <a:solidFill>
            <a:srgbClr val="0070C0"/>
          </a:solidFill>
        </a:ln>
      </dgm:spPr>
      <dgm:t>
        <a:bodyPr lIns="0" rIns="0"/>
        <a:lstStyle/>
        <a:p>
          <a:r>
            <a:rPr lang="en-US" sz="1500" b="0" dirty="0"/>
            <a:t>Training/developing expertise</a:t>
          </a:r>
        </a:p>
      </dgm:t>
    </dgm:pt>
    <dgm:pt modelId="{A318DAA7-7C34-8E47-9DF4-E1E1A6636774}" type="parTrans" cxnId="{EADE714A-DC09-5A4F-B9EB-0FB8FC5BF056}">
      <dgm:prSet/>
      <dgm:spPr/>
      <dgm:t>
        <a:bodyPr/>
        <a:lstStyle/>
        <a:p>
          <a:endParaRPr lang="en-US"/>
        </a:p>
      </dgm:t>
    </dgm:pt>
    <dgm:pt modelId="{CDF438CE-DC06-B04F-A0ED-2FC8EE5176EA}" type="sibTrans" cxnId="{EADE714A-DC09-5A4F-B9EB-0FB8FC5BF056}">
      <dgm:prSet/>
      <dgm:spPr/>
      <dgm:t>
        <a:bodyPr/>
        <a:lstStyle/>
        <a:p>
          <a:endParaRPr lang="en-US"/>
        </a:p>
      </dgm:t>
    </dgm:pt>
    <dgm:pt modelId="{D11FE0FA-55B9-D546-AACB-EBF74AF700D2}">
      <dgm:prSet phldrT="[Text]" custT="1"/>
      <dgm:spPr>
        <a:ln>
          <a:solidFill>
            <a:srgbClr val="0070C0"/>
          </a:solidFill>
        </a:ln>
      </dgm:spPr>
      <dgm:t>
        <a:bodyPr lIns="0" rIns="0"/>
        <a:lstStyle/>
        <a:p>
          <a:r>
            <a:rPr lang="en-US" sz="1500" b="0" dirty="0"/>
            <a:t>Defining our offers</a:t>
          </a:r>
        </a:p>
      </dgm:t>
    </dgm:pt>
    <dgm:pt modelId="{1C8D1649-DE3F-E04E-81D1-724ADF807099}" type="parTrans" cxnId="{509B7081-8E8A-0A45-80D4-A4784DBC800C}">
      <dgm:prSet/>
      <dgm:spPr/>
      <dgm:t>
        <a:bodyPr/>
        <a:lstStyle/>
        <a:p>
          <a:endParaRPr lang="en-US"/>
        </a:p>
      </dgm:t>
    </dgm:pt>
    <dgm:pt modelId="{99E22FB8-9FB6-5944-AB8D-8851DD41A606}" type="sibTrans" cxnId="{509B7081-8E8A-0A45-80D4-A4784DBC800C}">
      <dgm:prSet/>
      <dgm:spPr/>
      <dgm:t>
        <a:bodyPr/>
        <a:lstStyle/>
        <a:p>
          <a:endParaRPr lang="en-US"/>
        </a:p>
      </dgm:t>
    </dgm:pt>
    <dgm:pt modelId="{127D3094-F885-2740-B8BD-B5C90600B75A}">
      <dgm:prSet phldrT="[Text]" custT="1"/>
      <dgm:spPr>
        <a:ln>
          <a:solidFill>
            <a:srgbClr val="0070C0"/>
          </a:solidFill>
        </a:ln>
      </dgm:spPr>
      <dgm:t>
        <a:bodyPr lIns="0" rIns="0"/>
        <a:lstStyle/>
        <a:p>
          <a:r>
            <a:rPr lang="en-US" sz="1500" b="0" dirty="0"/>
            <a:t>Implementation and communication plans</a:t>
          </a:r>
        </a:p>
      </dgm:t>
    </dgm:pt>
    <dgm:pt modelId="{FEE971C4-8EAB-7A45-A821-256BD3BB4F77}" type="parTrans" cxnId="{4C9DECF3-CD96-734C-B207-D029A73F4DF8}">
      <dgm:prSet/>
      <dgm:spPr/>
      <dgm:t>
        <a:bodyPr/>
        <a:lstStyle/>
        <a:p>
          <a:endParaRPr lang="en-US"/>
        </a:p>
      </dgm:t>
    </dgm:pt>
    <dgm:pt modelId="{96ED37F6-5F04-5049-8911-FBB8130AE71F}" type="sibTrans" cxnId="{4C9DECF3-CD96-734C-B207-D029A73F4DF8}">
      <dgm:prSet/>
      <dgm:spPr/>
      <dgm:t>
        <a:bodyPr/>
        <a:lstStyle/>
        <a:p>
          <a:endParaRPr lang="en-US"/>
        </a:p>
      </dgm:t>
    </dgm:pt>
    <dgm:pt modelId="{1C8F7E52-F61B-574F-9C48-F808B0C03237}">
      <dgm:prSet phldrT="[Text]" custT="1"/>
      <dgm:spPr>
        <a:ln>
          <a:solidFill>
            <a:srgbClr val="00B050"/>
          </a:solidFill>
        </a:ln>
      </dgm:spPr>
      <dgm:t>
        <a:bodyPr lIns="0" rIns="0"/>
        <a:lstStyle/>
        <a:p>
          <a:r>
            <a:rPr lang="en-US" sz="1500" dirty="0"/>
            <a:t>Agreeing approaches</a:t>
          </a:r>
        </a:p>
      </dgm:t>
    </dgm:pt>
    <dgm:pt modelId="{AFFF07D0-68E5-244C-9B6D-820B38E0923C}" type="parTrans" cxnId="{033D2040-21D2-C741-A57C-77ABAE86C1ED}">
      <dgm:prSet/>
      <dgm:spPr/>
      <dgm:t>
        <a:bodyPr/>
        <a:lstStyle/>
        <a:p>
          <a:endParaRPr lang="en-US"/>
        </a:p>
      </dgm:t>
    </dgm:pt>
    <dgm:pt modelId="{DA973F80-CE83-0E4A-B25C-19836C09196E}" type="sibTrans" cxnId="{033D2040-21D2-C741-A57C-77ABAE86C1ED}">
      <dgm:prSet/>
      <dgm:spPr/>
      <dgm:t>
        <a:bodyPr/>
        <a:lstStyle/>
        <a:p>
          <a:endParaRPr lang="en-US"/>
        </a:p>
      </dgm:t>
    </dgm:pt>
    <dgm:pt modelId="{CF2A73EA-C90F-8347-A024-07E68F837AC6}">
      <dgm:prSet phldrT="[Text]" custT="1"/>
      <dgm:spPr>
        <a:ln>
          <a:solidFill>
            <a:srgbClr val="00B050"/>
          </a:solidFill>
        </a:ln>
      </dgm:spPr>
      <dgm:t>
        <a:bodyPr lIns="0" rIns="0"/>
        <a:lstStyle/>
        <a:p>
          <a:r>
            <a:rPr lang="en-US" sz="1500" dirty="0"/>
            <a:t>Ownership</a:t>
          </a:r>
        </a:p>
      </dgm:t>
    </dgm:pt>
    <dgm:pt modelId="{0BF386F2-8D89-2046-8BD7-09AB9B9BF06C}" type="parTrans" cxnId="{F5EE44F9-0BE5-464D-B969-2D7B0C269579}">
      <dgm:prSet/>
      <dgm:spPr/>
      <dgm:t>
        <a:bodyPr/>
        <a:lstStyle/>
        <a:p>
          <a:endParaRPr lang="en-US"/>
        </a:p>
      </dgm:t>
    </dgm:pt>
    <dgm:pt modelId="{F160BB09-AF09-8448-A26F-7AE5EA18F311}" type="sibTrans" cxnId="{F5EE44F9-0BE5-464D-B969-2D7B0C269579}">
      <dgm:prSet/>
      <dgm:spPr/>
      <dgm:t>
        <a:bodyPr/>
        <a:lstStyle/>
        <a:p>
          <a:endParaRPr lang="en-US"/>
        </a:p>
      </dgm:t>
    </dgm:pt>
    <dgm:pt modelId="{C79F4B56-EF47-974F-82A6-485767AB01A3}">
      <dgm:prSet phldrT="[Text]" custT="1"/>
      <dgm:spPr>
        <a:ln>
          <a:solidFill>
            <a:srgbClr val="00B050"/>
          </a:solidFill>
        </a:ln>
      </dgm:spPr>
      <dgm:t>
        <a:bodyPr lIns="0" rIns="0"/>
        <a:lstStyle/>
        <a:p>
          <a:r>
            <a:rPr lang="en-US" sz="1500" dirty="0"/>
            <a:t>Infrastructure</a:t>
          </a:r>
        </a:p>
      </dgm:t>
    </dgm:pt>
    <dgm:pt modelId="{833E04FB-D8E3-B344-B1B4-4D5F23F4A6DE}" type="parTrans" cxnId="{BF3DF1C6-3C9E-134B-9221-95EFA82F6F2D}">
      <dgm:prSet/>
      <dgm:spPr/>
      <dgm:t>
        <a:bodyPr/>
        <a:lstStyle/>
        <a:p>
          <a:endParaRPr lang="en-US"/>
        </a:p>
      </dgm:t>
    </dgm:pt>
    <dgm:pt modelId="{0FCB25A9-BCCA-BA4E-B81E-DF9EB7949B0E}" type="sibTrans" cxnId="{BF3DF1C6-3C9E-134B-9221-95EFA82F6F2D}">
      <dgm:prSet/>
      <dgm:spPr/>
      <dgm:t>
        <a:bodyPr/>
        <a:lstStyle/>
        <a:p>
          <a:endParaRPr lang="en-US"/>
        </a:p>
      </dgm:t>
    </dgm:pt>
    <dgm:pt modelId="{8B1923D1-DE6A-024E-92E9-D9ACCBD125CD}">
      <dgm:prSet phldrT="[Text]" custT="1"/>
      <dgm:spPr>
        <a:ln>
          <a:solidFill>
            <a:srgbClr val="00B050"/>
          </a:solidFill>
        </a:ln>
      </dgm:spPr>
      <dgm:t>
        <a:bodyPr lIns="0" rIns="0"/>
        <a:lstStyle/>
        <a:p>
          <a:r>
            <a:rPr lang="en-US" sz="1500" dirty="0"/>
            <a:t>Engagement</a:t>
          </a:r>
        </a:p>
      </dgm:t>
    </dgm:pt>
    <dgm:pt modelId="{D31BC3A4-76EE-7947-B8DB-698D668DB28D}" type="parTrans" cxnId="{2F6570BB-47AC-4648-99A9-CD12960F9D0E}">
      <dgm:prSet/>
      <dgm:spPr/>
      <dgm:t>
        <a:bodyPr/>
        <a:lstStyle/>
        <a:p>
          <a:endParaRPr lang="en-US"/>
        </a:p>
      </dgm:t>
    </dgm:pt>
    <dgm:pt modelId="{667330B7-7BDA-314A-A53F-934FE25EC223}" type="sibTrans" cxnId="{2F6570BB-47AC-4648-99A9-CD12960F9D0E}">
      <dgm:prSet/>
      <dgm:spPr/>
      <dgm:t>
        <a:bodyPr/>
        <a:lstStyle/>
        <a:p>
          <a:endParaRPr lang="en-US"/>
        </a:p>
      </dgm:t>
    </dgm:pt>
    <dgm:pt modelId="{6196C689-9D3F-E04C-A938-88B8FAC62BE1}">
      <dgm:prSet phldrT="[Text]" custT="1"/>
      <dgm:spPr>
        <a:ln>
          <a:solidFill>
            <a:srgbClr val="00B050"/>
          </a:solidFill>
        </a:ln>
      </dgm:spPr>
      <dgm:t>
        <a:bodyPr lIns="0" rIns="0"/>
        <a:lstStyle/>
        <a:p>
          <a:r>
            <a:rPr lang="en-US" sz="1500" dirty="0"/>
            <a:t>Inclusion</a:t>
          </a:r>
        </a:p>
      </dgm:t>
    </dgm:pt>
    <dgm:pt modelId="{917FC733-E078-104B-A149-865901B5511C}" type="parTrans" cxnId="{C9BB21DF-5D1E-6447-833A-F316A64BDF91}">
      <dgm:prSet/>
      <dgm:spPr/>
      <dgm:t>
        <a:bodyPr/>
        <a:lstStyle/>
        <a:p>
          <a:endParaRPr lang="en-US"/>
        </a:p>
      </dgm:t>
    </dgm:pt>
    <dgm:pt modelId="{50432007-4CF4-A949-995C-B98D51C7AB80}" type="sibTrans" cxnId="{C9BB21DF-5D1E-6447-833A-F316A64BDF91}">
      <dgm:prSet/>
      <dgm:spPr/>
      <dgm:t>
        <a:bodyPr/>
        <a:lstStyle/>
        <a:p>
          <a:endParaRPr lang="en-US"/>
        </a:p>
      </dgm:t>
    </dgm:pt>
    <dgm:pt modelId="{3D92AB22-89B8-F544-B76A-7FF7B8656C65}">
      <dgm:prSet phldrT="[Text]" custT="1"/>
      <dgm:spPr>
        <a:ln>
          <a:solidFill>
            <a:srgbClr val="7030A0"/>
          </a:solidFill>
        </a:ln>
      </dgm:spPr>
      <dgm:t>
        <a:bodyPr lIns="0" rIns="0"/>
        <a:lstStyle/>
        <a:p>
          <a:r>
            <a:rPr lang="en-US" sz="1500" dirty="0"/>
            <a:t>Appraisal /Talent/Career Conversations</a:t>
          </a:r>
        </a:p>
      </dgm:t>
    </dgm:pt>
    <dgm:pt modelId="{A145BFFB-644F-9A44-9FE8-00E755F78EC5}" type="parTrans" cxnId="{40D69E5B-6660-7D40-860C-264A92815915}">
      <dgm:prSet/>
      <dgm:spPr/>
      <dgm:t>
        <a:bodyPr/>
        <a:lstStyle/>
        <a:p>
          <a:endParaRPr lang="en-US"/>
        </a:p>
      </dgm:t>
    </dgm:pt>
    <dgm:pt modelId="{063BC499-8064-6344-9DBC-4C172B873169}" type="sibTrans" cxnId="{40D69E5B-6660-7D40-860C-264A92815915}">
      <dgm:prSet/>
      <dgm:spPr/>
      <dgm:t>
        <a:bodyPr/>
        <a:lstStyle/>
        <a:p>
          <a:endParaRPr lang="en-US"/>
        </a:p>
      </dgm:t>
    </dgm:pt>
    <dgm:pt modelId="{F5406104-11DE-7E4D-BFC7-E6C7CD6FD160}">
      <dgm:prSet phldrT="[Text]" custT="1"/>
      <dgm:spPr>
        <a:ln>
          <a:solidFill>
            <a:srgbClr val="7030A0"/>
          </a:solidFill>
        </a:ln>
      </dgm:spPr>
      <dgm:t>
        <a:bodyPr lIns="0" rIns="0"/>
        <a:lstStyle/>
        <a:p>
          <a:r>
            <a:rPr lang="en-US" sz="1500" dirty="0"/>
            <a:t>Career/Development Planning</a:t>
          </a:r>
        </a:p>
      </dgm:t>
    </dgm:pt>
    <dgm:pt modelId="{D2FC4063-02BF-1D4B-88B7-66EF6D5E7596}" type="parTrans" cxnId="{DB6D007B-1DA1-5B44-83D3-12C876C4FD99}">
      <dgm:prSet/>
      <dgm:spPr/>
      <dgm:t>
        <a:bodyPr/>
        <a:lstStyle/>
        <a:p>
          <a:endParaRPr lang="en-US"/>
        </a:p>
      </dgm:t>
    </dgm:pt>
    <dgm:pt modelId="{3C5638DB-AA9F-9C41-A852-85515C44DC0A}" type="sibTrans" cxnId="{DB6D007B-1DA1-5B44-83D3-12C876C4FD99}">
      <dgm:prSet/>
      <dgm:spPr/>
      <dgm:t>
        <a:bodyPr/>
        <a:lstStyle/>
        <a:p>
          <a:endParaRPr lang="en-US"/>
        </a:p>
      </dgm:t>
    </dgm:pt>
    <dgm:pt modelId="{D09FBF5A-002B-C246-B436-755A5995D950}">
      <dgm:prSet phldrT="[Text]" custT="1"/>
      <dgm:spPr>
        <a:ln>
          <a:solidFill>
            <a:srgbClr val="00B050"/>
          </a:solidFill>
        </a:ln>
      </dgm:spPr>
      <dgm:t>
        <a:bodyPr lIns="0" rIns="0"/>
        <a:lstStyle/>
        <a:p>
          <a:pPr>
            <a:buNone/>
          </a:pPr>
          <a:endParaRPr lang="en-US" sz="1500" b="1" dirty="0"/>
        </a:p>
      </dgm:t>
    </dgm:pt>
    <dgm:pt modelId="{FE8A37C5-E231-0F4C-9B34-3B716074C9A7}" type="parTrans" cxnId="{7A32597C-5306-824B-8695-2B821E94EEEB}">
      <dgm:prSet/>
      <dgm:spPr/>
      <dgm:t>
        <a:bodyPr/>
        <a:lstStyle/>
        <a:p>
          <a:endParaRPr lang="en-US"/>
        </a:p>
      </dgm:t>
    </dgm:pt>
    <dgm:pt modelId="{78429C15-EDBC-5C40-8A1C-EA2347A85C2E}" type="sibTrans" cxnId="{7A32597C-5306-824B-8695-2B821E94EEEB}">
      <dgm:prSet/>
      <dgm:spPr/>
      <dgm:t>
        <a:bodyPr/>
        <a:lstStyle/>
        <a:p>
          <a:endParaRPr lang="en-US"/>
        </a:p>
      </dgm:t>
    </dgm:pt>
    <dgm:pt modelId="{5677B700-94BA-B34A-A40F-2DA764B77BEF}">
      <dgm:prSet phldrT="[Text]" custT="1"/>
      <dgm:spPr>
        <a:ln>
          <a:solidFill>
            <a:srgbClr val="0070C0"/>
          </a:solidFill>
        </a:ln>
      </dgm:spPr>
      <dgm:t>
        <a:bodyPr lIns="0" rIns="0"/>
        <a:lstStyle/>
        <a:p>
          <a:pPr>
            <a:buNone/>
          </a:pPr>
          <a:endParaRPr lang="en-US" sz="1500" b="1" dirty="0"/>
        </a:p>
      </dgm:t>
    </dgm:pt>
    <dgm:pt modelId="{AFD3F9D7-5BF5-4849-92B5-FF677D31EDF7}" type="parTrans" cxnId="{79F10C6E-E000-FB46-BB87-7A0F5F7751CA}">
      <dgm:prSet/>
      <dgm:spPr/>
      <dgm:t>
        <a:bodyPr/>
        <a:lstStyle/>
        <a:p>
          <a:endParaRPr lang="en-US"/>
        </a:p>
      </dgm:t>
    </dgm:pt>
    <dgm:pt modelId="{AF254B81-B3AD-1446-A76E-C12953FCB1A1}" type="sibTrans" cxnId="{79F10C6E-E000-FB46-BB87-7A0F5F7751CA}">
      <dgm:prSet/>
      <dgm:spPr/>
      <dgm:t>
        <a:bodyPr/>
        <a:lstStyle/>
        <a:p>
          <a:endParaRPr lang="en-US"/>
        </a:p>
      </dgm:t>
    </dgm:pt>
    <dgm:pt modelId="{B0000CAE-8716-B04F-B17F-2423256E3690}">
      <dgm:prSet phldrT="[Text]" custT="1"/>
      <dgm:spPr>
        <a:ln>
          <a:solidFill>
            <a:srgbClr val="7030A0"/>
          </a:solidFill>
        </a:ln>
      </dgm:spPr>
      <dgm:t>
        <a:bodyPr lIns="0" rIns="0"/>
        <a:lstStyle/>
        <a:p>
          <a:pPr>
            <a:buNone/>
          </a:pPr>
          <a:endParaRPr lang="en-US" sz="1500" dirty="0"/>
        </a:p>
      </dgm:t>
    </dgm:pt>
    <dgm:pt modelId="{B5FDF299-DA0F-334F-91C4-E33A2DD490F6}" type="parTrans" cxnId="{9A81DE71-09BF-C643-BBD0-AD18425F4D73}">
      <dgm:prSet/>
      <dgm:spPr/>
      <dgm:t>
        <a:bodyPr/>
        <a:lstStyle/>
        <a:p>
          <a:endParaRPr lang="en-US"/>
        </a:p>
      </dgm:t>
    </dgm:pt>
    <dgm:pt modelId="{9C24B2B8-AB14-D646-A100-DF15BBE323B2}" type="sibTrans" cxnId="{9A81DE71-09BF-C643-BBD0-AD18425F4D73}">
      <dgm:prSet/>
      <dgm:spPr/>
      <dgm:t>
        <a:bodyPr/>
        <a:lstStyle/>
        <a:p>
          <a:endParaRPr lang="en-US"/>
        </a:p>
      </dgm:t>
    </dgm:pt>
    <dgm:pt modelId="{CD011F90-0802-9D43-94E8-E9FA3E26CC2E}" type="pres">
      <dgm:prSet presAssocID="{9F3E0D05-43B6-104C-B0DC-9A8F859D55A5}" presName="linearFlow" presStyleCnt="0">
        <dgm:presLayoutVars>
          <dgm:dir/>
          <dgm:animLvl val="lvl"/>
          <dgm:resizeHandles val="exact"/>
        </dgm:presLayoutVars>
      </dgm:prSet>
      <dgm:spPr/>
    </dgm:pt>
    <dgm:pt modelId="{AC15DB50-03C1-524D-8C4F-7A91DC9CD6D7}" type="pres">
      <dgm:prSet presAssocID="{93192A90-63AA-0B4B-8AA5-4BE25590634B}" presName="composite" presStyleCnt="0"/>
      <dgm:spPr/>
    </dgm:pt>
    <dgm:pt modelId="{DBBACDC6-EA7A-7D4A-B360-BD3E87C911F0}" type="pres">
      <dgm:prSet presAssocID="{93192A90-63AA-0B4B-8AA5-4BE25590634B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FE4FE2B-9396-B448-80B2-CA65914271F9}" type="pres">
      <dgm:prSet presAssocID="{93192A90-63AA-0B4B-8AA5-4BE25590634B}" presName="parSh" presStyleLbl="node1" presStyleIdx="0" presStyleCnt="3"/>
      <dgm:spPr/>
    </dgm:pt>
    <dgm:pt modelId="{BB293941-A078-DF40-B67D-9729CD0B4D72}" type="pres">
      <dgm:prSet presAssocID="{93192A90-63AA-0B4B-8AA5-4BE25590634B}" presName="desTx" presStyleLbl="fgAcc1" presStyleIdx="0" presStyleCnt="3" custScaleX="108403" custLinFactNeighborY="8725">
        <dgm:presLayoutVars>
          <dgm:bulletEnabled val="1"/>
        </dgm:presLayoutVars>
      </dgm:prSet>
      <dgm:spPr/>
    </dgm:pt>
    <dgm:pt modelId="{DD84F3A1-1AD9-F847-B6D7-A6E66010CB34}" type="pres">
      <dgm:prSet presAssocID="{11E31721-31D6-F84E-865B-DBCABDAE5E68}" presName="sibTrans" presStyleLbl="sibTrans2D1" presStyleIdx="0" presStyleCnt="2"/>
      <dgm:spPr/>
    </dgm:pt>
    <dgm:pt modelId="{E828A842-D0ED-4E4F-A2BC-4D28D74C7E28}" type="pres">
      <dgm:prSet presAssocID="{11E31721-31D6-F84E-865B-DBCABDAE5E68}" presName="connTx" presStyleLbl="sibTrans2D1" presStyleIdx="0" presStyleCnt="2"/>
      <dgm:spPr/>
    </dgm:pt>
    <dgm:pt modelId="{6FDEEDB3-AD3E-9044-B52B-A6FCA7E2789A}" type="pres">
      <dgm:prSet presAssocID="{76A53BE2-1197-994B-8781-74609A5FFF43}" presName="composite" presStyleCnt="0"/>
      <dgm:spPr/>
    </dgm:pt>
    <dgm:pt modelId="{336FCE60-67F7-C54B-87E8-2FF228E012E3}" type="pres">
      <dgm:prSet presAssocID="{76A53BE2-1197-994B-8781-74609A5FFF43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6DC163B-8BAF-FD45-9157-4A8FBD36B9D8}" type="pres">
      <dgm:prSet presAssocID="{76A53BE2-1197-994B-8781-74609A5FFF43}" presName="parSh" presStyleLbl="node1" presStyleIdx="1" presStyleCnt="3"/>
      <dgm:spPr/>
    </dgm:pt>
    <dgm:pt modelId="{FD64394B-14AF-FA4D-B26D-AF8A722EEE95}" type="pres">
      <dgm:prSet presAssocID="{76A53BE2-1197-994B-8781-74609A5FFF43}" presName="desTx" presStyleLbl="fgAcc1" presStyleIdx="1" presStyleCnt="3" custScaleX="110647" custLinFactNeighborY="8725">
        <dgm:presLayoutVars>
          <dgm:bulletEnabled val="1"/>
        </dgm:presLayoutVars>
      </dgm:prSet>
      <dgm:spPr/>
    </dgm:pt>
    <dgm:pt modelId="{8B4E0EB4-9E1C-9344-A261-9F119B98CEBB}" type="pres">
      <dgm:prSet presAssocID="{4B48359A-D57C-D34C-9647-81D7CE223894}" presName="sibTrans" presStyleLbl="sibTrans2D1" presStyleIdx="1" presStyleCnt="2"/>
      <dgm:spPr/>
    </dgm:pt>
    <dgm:pt modelId="{09BEF3AC-D606-AA4C-BA69-A25C93FB9B7B}" type="pres">
      <dgm:prSet presAssocID="{4B48359A-D57C-D34C-9647-81D7CE223894}" presName="connTx" presStyleLbl="sibTrans2D1" presStyleIdx="1" presStyleCnt="2"/>
      <dgm:spPr/>
    </dgm:pt>
    <dgm:pt modelId="{E53425E2-843B-2B43-AD9B-45AEF21D3150}" type="pres">
      <dgm:prSet presAssocID="{876B9514-9474-1A44-B7E9-4ACDC61F6272}" presName="composite" presStyleCnt="0"/>
      <dgm:spPr/>
    </dgm:pt>
    <dgm:pt modelId="{2E152F3A-82AD-094A-A91B-FF31DC3F54FA}" type="pres">
      <dgm:prSet presAssocID="{876B9514-9474-1A44-B7E9-4ACDC61F6272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FAEF0B20-C235-9144-A4DE-F7A2A28FEB8E}" type="pres">
      <dgm:prSet presAssocID="{876B9514-9474-1A44-B7E9-4ACDC61F6272}" presName="parSh" presStyleLbl="node1" presStyleIdx="2" presStyleCnt="3"/>
      <dgm:spPr/>
    </dgm:pt>
    <dgm:pt modelId="{D9A64EB4-209A-1D41-8CE9-795DA06B70FB}" type="pres">
      <dgm:prSet presAssocID="{876B9514-9474-1A44-B7E9-4ACDC61F6272}" presName="desTx" presStyleLbl="fgAcc1" presStyleIdx="2" presStyleCnt="3" custScaleX="117105" custLinFactNeighborY="8725">
        <dgm:presLayoutVars>
          <dgm:bulletEnabled val="1"/>
        </dgm:presLayoutVars>
      </dgm:prSet>
      <dgm:spPr/>
    </dgm:pt>
  </dgm:ptLst>
  <dgm:cxnLst>
    <dgm:cxn modelId="{26BBC407-F7F4-6642-9831-AF235550795F}" type="presOf" srcId="{11E31721-31D6-F84E-865B-DBCABDAE5E68}" destId="{DD84F3A1-1AD9-F847-B6D7-A6E66010CB34}" srcOrd="0" destOrd="0" presId="urn:microsoft.com/office/officeart/2005/8/layout/process3"/>
    <dgm:cxn modelId="{D6FDB813-6FA9-E44B-8F28-94DE39B3872F}" type="presOf" srcId="{CF2A73EA-C90F-8347-A024-07E68F837AC6}" destId="{BB293941-A078-DF40-B67D-9729CD0B4D72}" srcOrd="0" destOrd="6" presId="urn:microsoft.com/office/officeart/2005/8/layout/process3"/>
    <dgm:cxn modelId="{08F13E15-B7AD-9641-8EA5-2E7635D4A8FE}" srcId="{93192A90-63AA-0B4B-8AA5-4BE25590634B}" destId="{809B26B8-E263-C54F-AB45-7CEC6853E881}" srcOrd="3" destOrd="0" parTransId="{73375AD4-EBE3-DF4A-A7B3-191D58DA32BB}" sibTransId="{BA8D6202-C0FF-AC43-AF4F-C606A1909B4A}"/>
    <dgm:cxn modelId="{40C3E616-F94C-954E-B4BA-42555DC518BB}" type="presOf" srcId="{9368A772-3A14-244B-A917-7A3E501D03EE}" destId="{FD64394B-14AF-FA4D-B26D-AF8A722EEE95}" srcOrd="0" destOrd="0" presId="urn:microsoft.com/office/officeart/2005/8/layout/process3"/>
    <dgm:cxn modelId="{4A56F625-4601-E54C-8FE3-474C957D533F}" type="presOf" srcId="{C79F4B56-EF47-974F-82A6-485767AB01A3}" destId="{BB293941-A078-DF40-B67D-9729CD0B4D72}" srcOrd="0" destOrd="7" presId="urn:microsoft.com/office/officeart/2005/8/layout/process3"/>
    <dgm:cxn modelId="{1DEB4527-6AAA-B647-B63A-80A6DF3E4A35}" srcId="{876B9514-9474-1A44-B7E9-4ACDC61F6272}" destId="{7BD4A611-4284-D54C-86A2-A054697D1A31}" srcOrd="0" destOrd="0" parTransId="{121E0DAF-0EB0-FF43-B044-8FA4757EFCA7}" sibTransId="{EDCF3C24-AD45-C746-989D-2B2DC7DD4484}"/>
    <dgm:cxn modelId="{E0C71F29-BAA1-F84F-B10C-3F86F0041B6C}" type="presOf" srcId="{4B48359A-D57C-D34C-9647-81D7CE223894}" destId="{09BEF3AC-D606-AA4C-BA69-A25C93FB9B7B}" srcOrd="1" destOrd="0" presId="urn:microsoft.com/office/officeart/2005/8/layout/process3"/>
    <dgm:cxn modelId="{EFB2C52E-1EE8-1243-9CB2-6D72E5BF9925}" type="presOf" srcId="{7BD4A611-4284-D54C-86A2-A054697D1A31}" destId="{D9A64EB4-209A-1D41-8CE9-795DA06B70FB}" srcOrd="0" destOrd="0" presId="urn:microsoft.com/office/officeart/2005/8/layout/process3"/>
    <dgm:cxn modelId="{7EC6BA34-B6CD-4C4F-8B62-B0876C5B3023}" type="presOf" srcId="{6196C689-9D3F-E04C-A938-88B8FAC62BE1}" destId="{BB293941-A078-DF40-B67D-9729CD0B4D72}" srcOrd="0" destOrd="5" presId="urn:microsoft.com/office/officeart/2005/8/layout/process3"/>
    <dgm:cxn modelId="{281B5438-A858-F94A-8CC6-26518414BDBC}" srcId="{9F3E0D05-43B6-104C-B0DC-9A8F859D55A5}" destId="{876B9514-9474-1A44-B7E9-4ACDC61F6272}" srcOrd="2" destOrd="0" parTransId="{42F1FE87-3ABE-F746-BB79-FEE3C1BADABB}" sibTransId="{4A0CCFE0-DB38-F44B-A71F-100906CF8D5D}"/>
    <dgm:cxn modelId="{033D2040-21D2-C741-A57C-77ABAE86C1ED}" srcId="{93192A90-63AA-0B4B-8AA5-4BE25590634B}" destId="{1C8F7E52-F61B-574F-9C48-F808B0C03237}" srcOrd="4" destOrd="0" parTransId="{AFFF07D0-68E5-244C-9B6D-820B38E0923C}" sibTransId="{DA973F80-CE83-0E4A-B25C-19836C09196E}"/>
    <dgm:cxn modelId="{04BC9244-D8F6-374A-88B2-71CA830483D2}" type="presOf" srcId="{8B1923D1-DE6A-024E-92E9-D9ACCBD125CD}" destId="{BB293941-A078-DF40-B67D-9729CD0B4D72}" srcOrd="0" destOrd="8" presId="urn:microsoft.com/office/officeart/2005/8/layout/process3"/>
    <dgm:cxn modelId="{2E90BE49-02C1-CB41-A757-10C1DBC1EF60}" srcId="{93192A90-63AA-0B4B-8AA5-4BE25590634B}" destId="{61FAF72C-79A6-754F-92FD-B20B22C7DE07}" srcOrd="2" destOrd="0" parTransId="{0039E97D-2BC5-E94C-8226-F1AE2E2631A5}" sibTransId="{A2A18D20-EBAB-904C-955B-23EA42AE81C9}"/>
    <dgm:cxn modelId="{EADE714A-DC09-5A4F-B9EB-0FB8FC5BF056}" srcId="{76A53BE2-1197-994B-8781-74609A5FFF43}" destId="{8682D3EB-3A63-6046-9247-D3BDF2831D98}" srcOrd="2" destOrd="0" parTransId="{A318DAA7-7C34-8E47-9DF4-E1E1A6636774}" sibTransId="{CDF438CE-DC06-B04F-A0ED-2FC8EE5176EA}"/>
    <dgm:cxn modelId="{40D69E5B-6660-7D40-860C-264A92815915}" srcId="{876B9514-9474-1A44-B7E9-4ACDC61F6272}" destId="{3D92AB22-89B8-F544-B76A-7FF7B8656C65}" srcOrd="3" destOrd="0" parTransId="{A145BFFB-644F-9A44-9FE8-00E755F78EC5}" sibTransId="{063BC499-8064-6344-9DBC-4C172B873169}"/>
    <dgm:cxn modelId="{CCECDF5E-3B56-1C4D-A171-B34C47ABA2F1}" srcId="{93192A90-63AA-0B4B-8AA5-4BE25590634B}" destId="{700043EE-12FB-F74C-90E5-6ABC130752AE}" srcOrd="0" destOrd="0" parTransId="{8F0A4FB9-8D59-664E-A9C9-8169A535659F}" sibTransId="{260C0E8F-515A-CF4A-8C45-B93B13F66336}"/>
    <dgm:cxn modelId="{0FF94663-9DC0-B14D-9F92-1A96D86AD8FC}" srcId="{9F3E0D05-43B6-104C-B0DC-9A8F859D55A5}" destId="{93192A90-63AA-0B4B-8AA5-4BE25590634B}" srcOrd="0" destOrd="0" parTransId="{D27AA970-CDF7-CE42-8ED8-33875E2D5365}" sibTransId="{11E31721-31D6-F84E-865B-DBCABDAE5E68}"/>
    <dgm:cxn modelId="{B5E5F964-88E9-0E4E-8A78-9B03A24D8E81}" type="presOf" srcId="{9F3E0D05-43B6-104C-B0DC-9A8F859D55A5}" destId="{CD011F90-0802-9D43-94E8-E9FA3E26CC2E}" srcOrd="0" destOrd="0" presId="urn:microsoft.com/office/officeart/2005/8/layout/process3"/>
    <dgm:cxn modelId="{BF609B65-F49C-2A44-9A0D-25CFA23368D9}" type="presOf" srcId="{127D3094-F885-2740-B8BD-B5C90600B75A}" destId="{FD64394B-14AF-FA4D-B26D-AF8A722EEE95}" srcOrd="0" destOrd="4" presId="urn:microsoft.com/office/officeart/2005/8/layout/process3"/>
    <dgm:cxn modelId="{4B0E7067-52AC-C54D-A57A-EA815D7ECCDA}" srcId="{876B9514-9474-1A44-B7E9-4ACDC61F6272}" destId="{168DEC16-1402-3346-B0B8-B9B571EC567E}" srcOrd="2" destOrd="0" parTransId="{52F7A1B1-59CF-8446-8E37-F9EFC5E54765}" sibTransId="{9B3652C0-ACE3-4044-9692-DA1156935AAC}"/>
    <dgm:cxn modelId="{79F10C6E-E000-FB46-BB87-7A0F5F7751CA}" srcId="{76A53BE2-1197-994B-8781-74609A5FFF43}" destId="{5677B700-94BA-B34A-A40F-2DA764B77BEF}" srcOrd="1" destOrd="0" parTransId="{AFD3F9D7-5BF5-4849-92B5-FF677D31EDF7}" sibTransId="{AF254B81-B3AD-1446-A76E-C12953FCB1A1}"/>
    <dgm:cxn modelId="{8B346F6E-ACAE-DF41-AEA0-0C948CF9B75B}" type="presOf" srcId="{4B48359A-D57C-D34C-9647-81D7CE223894}" destId="{8B4E0EB4-9E1C-9344-A261-9F119B98CEBB}" srcOrd="0" destOrd="0" presId="urn:microsoft.com/office/officeart/2005/8/layout/process3"/>
    <dgm:cxn modelId="{9A81DE71-09BF-C643-BBD0-AD18425F4D73}" srcId="{876B9514-9474-1A44-B7E9-4ACDC61F6272}" destId="{B0000CAE-8716-B04F-B17F-2423256E3690}" srcOrd="1" destOrd="0" parTransId="{B5FDF299-DA0F-334F-91C4-E33A2DD490F6}" sibTransId="{9C24B2B8-AB14-D646-A100-DF15BBE323B2}"/>
    <dgm:cxn modelId="{DB6D007B-1DA1-5B44-83D3-12C876C4FD99}" srcId="{876B9514-9474-1A44-B7E9-4ACDC61F6272}" destId="{F5406104-11DE-7E4D-BFC7-E6C7CD6FD160}" srcOrd="4" destOrd="0" parTransId="{D2FC4063-02BF-1D4B-88B7-66EF6D5E7596}" sibTransId="{3C5638DB-AA9F-9C41-A852-85515C44DC0A}"/>
    <dgm:cxn modelId="{7A32597C-5306-824B-8695-2B821E94EEEB}" srcId="{93192A90-63AA-0B4B-8AA5-4BE25590634B}" destId="{D09FBF5A-002B-C246-B436-755A5995D950}" srcOrd="1" destOrd="0" parTransId="{FE8A37C5-E231-0F4C-9B34-3B716074C9A7}" sibTransId="{78429C15-EDBC-5C40-8A1C-EA2347A85C2E}"/>
    <dgm:cxn modelId="{509B7081-8E8A-0A45-80D4-A4784DBC800C}" srcId="{76A53BE2-1197-994B-8781-74609A5FFF43}" destId="{D11FE0FA-55B9-D546-AACB-EBF74AF700D2}" srcOrd="3" destOrd="0" parTransId="{1C8D1649-DE3F-E04E-81D1-724ADF807099}" sibTransId="{99E22FB8-9FB6-5944-AB8D-8851DD41A606}"/>
    <dgm:cxn modelId="{27A46F90-C7FA-0D40-B2E5-1CD5C7FEBC72}" type="presOf" srcId="{61FAF72C-79A6-754F-92FD-B20B22C7DE07}" destId="{BB293941-A078-DF40-B67D-9729CD0B4D72}" srcOrd="0" destOrd="2" presId="urn:microsoft.com/office/officeart/2005/8/layout/process3"/>
    <dgm:cxn modelId="{AAC0949E-C98A-6748-A630-3594AA6E233A}" type="presOf" srcId="{93192A90-63AA-0B4B-8AA5-4BE25590634B}" destId="{2FE4FE2B-9396-B448-80B2-CA65914271F9}" srcOrd="1" destOrd="0" presId="urn:microsoft.com/office/officeart/2005/8/layout/process3"/>
    <dgm:cxn modelId="{89AD6BAB-A8D1-8E42-9F03-042E8BCF4C22}" type="presOf" srcId="{876B9514-9474-1A44-B7E9-4ACDC61F6272}" destId="{2E152F3A-82AD-094A-A91B-FF31DC3F54FA}" srcOrd="0" destOrd="0" presId="urn:microsoft.com/office/officeart/2005/8/layout/process3"/>
    <dgm:cxn modelId="{820083B4-74CA-9E48-9CC7-68BE95206A82}" type="presOf" srcId="{76A53BE2-1197-994B-8781-74609A5FFF43}" destId="{336FCE60-67F7-C54B-87E8-2FF228E012E3}" srcOrd="0" destOrd="0" presId="urn:microsoft.com/office/officeart/2005/8/layout/process3"/>
    <dgm:cxn modelId="{EFF9C1B4-2C9D-514F-B271-B095C7146FF5}" type="presOf" srcId="{D11FE0FA-55B9-D546-AACB-EBF74AF700D2}" destId="{FD64394B-14AF-FA4D-B26D-AF8A722EEE95}" srcOrd="0" destOrd="3" presId="urn:microsoft.com/office/officeart/2005/8/layout/process3"/>
    <dgm:cxn modelId="{08CDCCB7-2684-8249-BC43-61BB61937456}" type="presOf" srcId="{11E31721-31D6-F84E-865B-DBCABDAE5E68}" destId="{E828A842-D0ED-4E4F-A2BC-4D28D74C7E28}" srcOrd="1" destOrd="0" presId="urn:microsoft.com/office/officeart/2005/8/layout/process3"/>
    <dgm:cxn modelId="{95EE02B9-9529-3241-8291-54EFEDB11479}" type="presOf" srcId="{809B26B8-E263-C54F-AB45-7CEC6853E881}" destId="{BB293941-A078-DF40-B67D-9729CD0B4D72}" srcOrd="0" destOrd="3" presId="urn:microsoft.com/office/officeart/2005/8/layout/process3"/>
    <dgm:cxn modelId="{2F6570BB-47AC-4648-99A9-CD12960F9D0E}" srcId="{93192A90-63AA-0B4B-8AA5-4BE25590634B}" destId="{8B1923D1-DE6A-024E-92E9-D9ACCBD125CD}" srcOrd="8" destOrd="0" parTransId="{D31BC3A4-76EE-7947-B8DB-698D668DB28D}" sibTransId="{667330B7-7BDA-314A-A53F-934FE25EC223}"/>
    <dgm:cxn modelId="{C39F74C1-9BBB-CF4E-8A19-A7E2AF83AEE1}" srcId="{76A53BE2-1197-994B-8781-74609A5FFF43}" destId="{9368A772-3A14-244B-A917-7A3E501D03EE}" srcOrd="0" destOrd="0" parTransId="{24A3012A-6252-FC4F-8BDB-121790521DCF}" sibTransId="{B8C9B16F-90E1-814A-9715-82703F41ADF7}"/>
    <dgm:cxn modelId="{AA8588C6-8FDF-1A47-A599-FA6A4A76FB51}" type="presOf" srcId="{76A53BE2-1197-994B-8781-74609A5FFF43}" destId="{A6DC163B-8BAF-FD45-9157-4A8FBD36B9D8}" srcOrd="1" destOrd="0" presId="urn:microsoft.com/office/officeart/2005/8/layout/process3"/>
    <dgm:cxn modelId="{BF3DF1C6-3C9E-134B-9221-95EFA82F6F2D}" srcId="{93192A90-63AA-0B4B-8AA5-4BE25590634B}" destId="{C79F4B56-EF47-974F-82A6-485767AB01A3}" srcOrd="7" destOrd="0" parTransId="{833E04FB-D8E3-B344-B1B4-4D5F23F4A6DE}" sibTransId="{0FCB25A9-BCCA-BA4E-B81E-DF9EB7949B0E}"/>
    <dgm:cxn modelId="{9C26D5CA-C206-E34F-9C72-5CC16B09778D}" type="presOf" srcId="{700043EE-12FB-F74C-90E5-6ABC130752AE}" destId="{BB293941-A078-DF40-B67D-9729CD0B4D72}" srcOrd="0" destOrd="0" presId="urn:microsoft.com/office/officeart/2005/8/layout/process3"/>
    <dgm:cxn modelId="{95363DD1-AFF0-294D-A92B-0ABBCEDAB017}" type="presOf" srcId="{F5406104-11DE-7E4D-BFC7-E6C7CD6FD160}" destId="{D9A64EB4-209A-1D41-8CE9-795DA06B70FB}" srcOrd="0" destOrd="4" presId="urn:microsoft.com/office/officeart/2005/8/layout/process3"/>
    <dgm:cxn modelId="{E06C80D3-A9E6-3440-992A-11573A14181C}" type="presOf" srcId="{3D92AB22-89B8-F544-B76A-7FF7B8656C65}" destId="{D9A64EB4-209A-1D41-8CE9-795DA06B70FB}" srcOrd="0" destOrd="3" presId="urn:microsoft.com/office/officeart/2005/8/layout/process3"/>
    <dgm:cxn modelId="{6B99EAD4-390F-064A-9347-6234129A8725}" type="presOf" srcId="{8682D3EB-3A63-6046-9247-D3BDF2831D98}" destId="{FD64394B-14AF-FA4D-B26D-AF8A722EEE95}" srcOrd="0" destOrd="2" presId="urn:microsoft.com/office/officeart/2005/8/layout/process3"/>
    <dgm:cxn modelId="{BB55FBD8-439F-8C4F-874C-D2965332C938}" type="presOf" srcId="{5677B700-94BA-B34A-A40F-2DA764B77BEF}" destId="{FD64394B-14AF-FA4D-B26D-AF8A722EEE95}" srcOrd="0" destOrd="1" presId="urn:microsoft.com/office/officeart/2005/8/layout/process3"/>
    <dgm:cxn modelId="{B6BCD8DD-5808-0B48-8545-603C2AD16E2E}" type="presOf" srcId="{B0000CAE-8716-B04F-B17F-2423256E3690}" destId="{D9A64EB4-209A-1D41-8CE9-795DA06B70FB}" srcOrd="0" destOrd="1" presId="urn:microsoft.com/office/officeart/2005/8/layout/process3"/>
    <dgm:cxn modelId="{C9BB21DF-5D1E-6447-833A-F316A64BDF91}" srcId="{93192A90-63AA-0B4B-8AA5-4BE25590634B}" destId="{6196C689-9D3F-E04C-A938-88B8FAC62BE1}" srcOrd="5" destOrd="0" parTransId="{917FC733-E078-104B-A149-865901B5511C}" sibTransId="{50432007-4CF4-A949-995C-B98D51C7AB80}"/>
    <dgm:cxn modelId="{67B7F3E2-AC25-3F4C-90C8-B862DE2253A2}" type="presOf" srcId="{D09FBF5A-002B-C246-B436-755A5995D950}" destId="{BB293941-A078-DF40-B67D-9729CD0B4D72}" srcOrd="0" destOrd="1" presId="urn:microsoft.com/office/officeart/2005/8/layout/process3"/>
    <dgm:cxn modelId="{E07020F2-7088-5B4B-AF54-D7E39B98A962}" type="presOf" srcId="{876B9514-9474-1A44-B7E9-4ACDC61F6272}" destId="{FAEF0B20-C235-9144-A4DE-F7A2A28FEB8E}" srcOrd="1" destOrd="0" presId="urn:microsoft.com/office/officeart/2005/8/layout/process3"/>
    <dgm:cxn modelId="{4C9DECF3-CD96-734C-B207-D029A73F4DF8}" srcId="{76A53BE2-1197-994B-8781-74609A5FFF43}" destId="{127D3094-F885-2740-B8BD-B5C90600B75A}" srcOrd="4" destOrd="0" parTransId="{FEE971C4-8EAB-7A45-A821-256BD3BB4F77}" sibTransId="{96ED37F6-5F04-5049-8911-FBB8130AE71F}"/>
    <dgm:cxn modelId="{4C3998F5-A9CE-C244-A2D1-880E09D6B118}" type="presOf" srcId="{168DEC16-1402-3346-B0B8-B9B571EC567E}" destId="{D9A64EB4-209A-1D41-8CE9-795DA06B70FB}" srcOrd="0" destOrd="2" presId="urn:microsoft.com/office/officeart/2005/8/layout/process3"/>
    <dgm:cxn modelId="{E43502F6-690C-7C4F-82FC-1B4098408D24}" type="presOf" srcId="{93192A90-63AA-0B4B-8AA5-4BE25590634B}" destId="{DBBACDC6-EA7A-7D4A-B360-BD3E87C911F0}" srcOrd="0" destOrd="0" presId="urn:microsoft.com/office/officeart/2005/8/layout/process3"/>
    <dgm:cxn modelId="{F5EE44F9-0BE5-464D-B969-2D7B0C269579}" srcId="{93192A90-63AA-0B4B-8AA5-4BE25590634B}" destId="{CF2A73EA-C90F-8347-A024-07E68F837AC6}" srcOrd="6" destOrd="0" parTransId="{0BF386F2-8D89-2046-8BD7-09AB9B9BF06C}" sibTransId="{F160BB09-AF09-8448-A26F-7AE5EA18F311}"/>
    <dgm:cxn modelId="{6E4B67FD-712D-5E45-AB92-F81A3F839BEC}" srcId="{9F3E0D05-43B6-104C-B0DC-9A8F859D55A5}" destId="{76A53BE2-1197-994B-8781-74609A5FFF43}" srcOrd="1" destOrd="0" parTransId="{D08B6772-2DE2-674E-81B4-53C8EECB8B50}" sibTransId="{4B48359A-D57C-D34C-9647-81D7CE223894}"/>
    <dgm:cxn modelId="{E0D486FE-3769-974E-83E3-89E8183EEDB1}" type="presOf" srcId="{1C8F7E52-F61B-574F-9C48-F808B0C03237}" destId="{BB293941-A078-DF40-B67D-9729CD0B4D72}" srcOrd="0" destOrd="4" presId="urn:microsoft.com/office/officeart/2005/8/layout/process3"/>
    <dgm:cxn modelId="{5CA7C37D-15E8-3648-9FE3-E51688CF7B34}" type="presParOf" srcId="{CD011F90-0802-9D43-94E8-E9FA3E26CC2E}" destId="{AC15DB50-03C1-524D-8C4F-7A91DC9CD6D7}" srcOrd="0" destOrd="0" presId="urn:microsoft.com/office/officeart/2005/8/layout/process3"/>
    <dgm:cxn modelId="{A72F56D4-4C6F-5844-908C-97B6EC6A190D}" type="presParOf" srcId="{AC15DB50-03C1-524D-8C4F-7A91DC9CD6D7}" destId="{DBBACDC6-EA7A-7D4A-B360-BD3E87C911F0}" srcOrd="0" destOrd="0" presId="urn:microsoft.com/office/officeart/2005/8/layout/process3"/>
    <dgm:cxn modelId="{609FA9C7-232B-0247-8B03-73657D33375B}" type="presParOf" srcId="{AC15DB50-03C1-524D-8C4F-7A91DC9CD6D7}" destId="{2FE4FE2B-9396-B448-80B2-CA65914271F9}" srcOrd="1" destOrd="0" presId="urn:microsoft.com/office/officeart/2005/8/layout/process3"/>
    <dgm:cxn modelId="{D7B09A53-D33F-8F43-915A-9B1631AE1B21}" type="presParOf" srcId="{AC15DB50-03C1-524D-8C4F-7A91DC9CD6D7}" destId="{BB293941-A078-DF40-B67D-9729CD0B4D72}" srcOrd="2" destOrd="0" presId="urn:microsoft.com/office/officeart/2005/8/layout/process3"/>
    <dgm:cxn modelId="{A99A011B-9887-6746-8AA2-D22867C3AB60}" type="presParOf" srcId="{CD011F90-0802-9D43-94E8-E9FA3E26CC2E}" destId="{DD84F3A1-1AD9-F847-B6D7-A6E66010CB34}" srcOrd="1" destOrd="0" presId="urn:microsoft.com/office/officeart/2005/8/layout/process3"/>
    <dgm:cxn modelId="{1257EEAF-428C-FE40-9AE2-DBBA8CE13CAD}" type="presParOf" srcId="{DD84F3A1-1AD9-F847-B6D7-A6E66010CB34}" destId="{E828A842-D0ED-4E4F-A2BC-4D28D74C7E28}" srcOrd="0" destOrd="0" presId="urn:microsoft.com/office/officeart/2005/8/layout/process3"/>
    <dgm:cxn modelId="{6C6D3B0E-D786-A648-86D9-91CA7FFA11D3}" type="presParOf" srcId="{CD011F90-0802-9D43-94E8-E9FA3E26CC2E}" destId="{6FDEEDB3-AD3E-9044-B52B-A6FCA7E2789A}" srcOrd="2" destOrd="0" presId="urn:microsoft.com/office/officeart/2005/8/layout/process3"/>
    <dgm:cxn modelId="{6C1DAC0A-FE3D-B946-9A02-8540C811F868}" type="presParOf" srcId="{6FDEEDB3-AD3E-9044-B52B-A6FCA7E2789A}" destId="{336FCE60-67F7-C54B-87E8-2FF228E012E3}" srcOrd="0" destOrd="0" presId="urn:microsoft.com/office/officeart/2005/8/layout/process3"/>
    <dgm:cxn modelId="{7E253D69-D97B-9F46-91A9-BAEF1E245EB9}" type="presParOf" srcId="{6FDEEDB3-AD3E-9044-B52B-A6FCA7E2789A}" destId="{A6DC163B-8BAF-FD45-9157-4A8FBD36B9D8}" srcOrd="1" destOrd="0" presId="urn:microsoft.com/office/officeart/2005/8/layout/process3"/>
    <dgm:cxn modelId="{558B6527-64BB-2245-8882-E5A8841167D4}" type="presParOf" srcId="{6FDEEDB3-AD3E-9044-B52B-A6FCA7E2789A}" destId="{FD64394B-14AF-FA4D-B26D-AF8A722EEE95}" srcOrd="2" destOrd="0" presId="urn:microsoft.com/office/officeart/2005/8/layout/process3"/>
    <dgm:cxn modelId="{B1157BFF-3507-5A4B-8594-A21034B00356}" type="presParOf" srcId="{CD011F90-0802-9D43-94E8-E9FA3E26CC2E}" destId="{8B4E0EB4-9E1C-9344-A261-9F119B98CEBB}" srcOrd="3" destOrd="0" presId="urn:microsoft.com/office/officeart/2005/8/layout/process3"/>
    <dgm:cxn modelId="{87E393BC-2A6B-F54B-A577-18967BDBEF51}" type="presParOf" srcId="{8B4E0EB4-9E1C-9344-A261-9F119B98CEBB}" destId="{09BEF3AC-D606-AA4C-BA69-A25C93FB9B7B}" srcOrd="0" destOrd="0" presId="urn:microsoft.com/office/officeart/2005/8/layout/process3"/>
    <dgm:cxn modelId="{60AB354F-DF0C-3344-ACA8-D2620D727DA1}" type="presParOf" srcId="{CD011F90-0802-9D43-94E8-E9FA3E26CC2E}" destId="{E53425E2-843B-2B43-AD9B-45AEF21D3150}" srcOrd="4" destOrd="0" presId="urn:microsoft.com/office/officeart/2005/8/layout/process3"/>
    <dgm:cxn modelId="{D06E440B-217E-0849-84BD-057356C84A9A}" type="presParOf" srcId="{E53425E2-843B-2B43-AD9B-45AEF21D3150}" destId="{2E152F3A-82AD-094A-A91B-FF31DC3F54FA}" srcOrd="0" destOrd="0" presId="urn:microsoft.com/office/officeart/2005/8/layout/process3"/>
    <dgm:cxn modelId="{2F5DF775-5F5F-EF44-A6A5-F033BC6B28C1}" type="presParOf" srcId="{E53425E2-843B-2B43-AD9B-45AEF21D3150}" destId="{FAEF0B20-C235-9144-A4DE-F7A2A28FEB8E}" srcOrd="1" destOrd="0" presId="urn:microsoft.com/office/officeart/2005/8/layout/process3"/>
    <dgm:cxn modelId="{E9AE8D75-B8E0-914A-92D6-BF4BD67820BD}" type="presParOf" srcId="{E53425E2-843B-2B43-AD9B-45AEF21D3150}" destId="{D9A64EB4-209A-1D41-8CE9-795DA06B70FB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3E0D05-43B6-104C-B0DC-9A8F859D55A5}" type="doc">
      <dgm:prSet loTypeId="urn:microsoft.com/office/officeart/2005/8/layout/process3" loCatId="" qsTypeId="urn:microsoft.com/office/officeart/2005/8/quickstyle/simple4" qsCatId="simple" csTypeId="urn:microsoft.com/office/officeart/2005/8/colors/colorful5" csCatId="colorful" phldr="1"/>
      <dgm:spPr/>
    </dgm:pt>
    <dgm:pt modelId="{93192A90-63AA-0B4B-8AA5-4BE25590634B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600" b="1" dirty="0"/>
            <a:t>How to measure talent</a:t>
          </a:r>
        </a:p>
      </dgm:t>
    </dgm:pt>
    <dgm:pt modelId="{D27AA970-CDF7-CE42-8ED8-33875E2D5365}" type="parTrans" cxnId="{0FF94663-9DC0-B14D-9F92-1A96D86AD8FC}">
      <dgm:prSet/>
      <dgm:spPr/>
      <dgm:t>
        <a:bodyPr/>
        <a:lstStyle/>
        <a:p>
          <a:endParaRPr lang="en-US"/>
        </a:p>
      </dgm:t>
    </dgm:pt>
    <dgm:pt modelId="{11E31721-31D6-F84E-865B-DBCABDAE5E68}" type="sibTrans" cxnId="{0FF94663-9DC0-B14D-9F92-1A96D86AD8F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76A53BE2-1197-994B-8781-74609A5FFF43}">
      <dgm:prSet phldrT="[Text]" custT="1"/>
      <dgm:spPr>
        <a:solidFill>
          <a:srgbClr val="FFA400"/>
        </a:solidFill>
      </dgm:spPr>
      <dgm:t>
        <a:bodyPr/>
        <a:lstStyle/>
        <a:p>
          <a:r>
            <a:rPr lang="en-US" sz="1600" b="1" dirty="0"/>
            <a:t>Talent review and succession planning</a:t>
          </a:r>
        </a:p>
      </dgm:t>
    </dgm:pt>
    <dgm:pt modelId="{D08B6772-2DE2-674E-81B4-53C8EECB8B50}" type="parTrans" cxnId="{6E4B67FD-712D-5E45-AB92-F81A3F839BEC}">
      <dgm:prSet/>
      <dgm:spPr/>
      <dgm:t>
        <a:bodyPr/>
        <a:lstStyle/>
        <a:p>
          <a:endParaRPr lang="en-US"/>
        </a:p>
      </dgm:t>
    </dgm:pt>
    <dgm:pt modelId="{4B48359A-D57C-D34C-9647-81D7CE223894}" type="sibTrans" cxnId="{6E4B67FD-712D-5E45-AB92-F81A3F839BE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9368A772-3A14-244B-A917-7A3E501D03EE}">
      <dgm:prSet phldrT="[Text]" custT="1"/>
      <dgm:spPr>
        <a:ln>
          <a:solidFill>
            <a:srgbClr val="FFA400"/>
          </a:solidFill>
        </a:ln>
      </dgm:spPr>
      <dgm:t>
        <a:bodyPr lIns="0" rIns="0"/>
        <a:lstStyle/>
        <a:p>
          <a:pPr>
            <a:buNone/>
          </a:pPr>
          <a:r>
            <a:rPr lang="en-US" sz="1500" b="1" dirty="0"/>
            <a:t>Suggested toolkit  elements:</a:t>
          </a:r>
        </a:p>
      </dgm:t>
    </dgm:pt>
    <dgm:pt modelId="{24A3012A-6252-FC4F-8BDB-121790521DCF}" type="parTrans" cxnId="{C39F74C1-9BBB-CF4E-8A19-A7E2AF83AEE1}">
      <dgm:prSet/>
      <dgm:spPr/>
      <dgm:t>
        <a:bodyPr/>
        <a:lstStyle/>
        <a:p>
          <a:endParaRPr lang="en-US"/>
        </a:p>
      </dgm:t>
    </dgm:pt>
    <dgm:pt modelId="{B8C9B16F-90E1-814A-9715-82703F41ADF7}" type="sibTrans" cxnId="{C39F74C1-9BBB-CF4E-8A19-A7E2AF83AEE1}">
      <dgm:prSet/>
      <dgm:spPr/>
      <dgm:t>
        <a:bodyPr/>
        <a:lstStyle/>
        <a:p>
          <a:endParaRPr lang="en-US"/>
        </a:p>
      </dgm:t>
    </dgm:pt>
    <dgm:pt modelId="{876B9514-9474-1A44-B7E9-4ACDC61F6272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1600" b="1" dirty="0"/>
            <a:t>Evaluating your talent approach</a:t>
          </a:r>
        </a:p>
        <a:p>
          <a:endParaRPr lang="en-US" sz="1600" b="1" dirty="0"/>
        </a:p>
      </dgm:t>
    </dgm:pt>
    <dgm:pt modelId="{42F1FE87-3ABE-F746-BB79-FEE3C1BADABB}" type="parTrans" cxnId="{281B5438-A858-F94A-8CC6-26518414BDBC}">
      <dgm:prSet/>
      <dgm:spPr/>
      <dgm:t>
        <a:bodyPr/>
        <a:lstStyle/>
        <a:p>
          <a:endParaRPr lang="en-US"/>
        </a:p>
      </dgm:t>
    </dgm:pt>
    <dgm:pt modelId="{4A0CCFE0-DB38-F44B-A71F-100906CF8D5D}" type="sibTrans" cxnId="{281B5438-A858-F94A-8CC6-26518414BDBC}">
      <dgm:prSet/>
      <dgm:spPr/>
      <dgm:t>
        <a:bodyPr/>
        <a:lstStyle/>
        <a:p>
          <a:endParaRPr lang="en-US" dirty="0"/>
        </a:p>
      </dgm:t>
    </dgm:pt>
    <dgm:pt modelId="{7BD4A611-4284-D54C-86A2-A054697D1A31}">
      <dgm:prSet phldrT="[Text]" custT="1"/>
      <dgm:spPr>
        <a:ln>
          <a:solidFill>
            <a:srgbClr val="FFC000"/>
          </a:solidFill>
        </a:ln>
      </dgm:spPr>
      <dgm:t>
        <a:bodyPr lIns="0" rIns="0"/>
        <a:lstStyle/>
        <a:p>
          <a:pPr>
            <a:buNone/>
          </a:pPr>
          <a:r>
            <a:rPr lang="en-US" sz="1500" b="1" dirty="0"/>
            <a:t>Suggested toolkit  elements:</a:t>
          </a:r>
          <a:endParaRPr lang="en-US" sz="1500" dirty="0"/>
        </a:p>
      </dgm:t>
    </dgm:pt>
    <dgm:pt modelId="{121E0DAF-0EB0-FF43-B044-8FA4757EFCA7}" type="parTrans" cxnId="{1DEB4527-6AAA-B647-B63A-80A6DF3E4A35}">
      <dgm:prSet/>
      <dgm:spPr/>
      <dgm:t>
        <a:bodyPr/>
        <a:lstStyle/>
        <a:p>
          <a:endParaRPr lang="en-US"/>
        </a:p>
      </dgm:t>
    </dgm:pt>
    <dgm:pt modelId="{EDCF3C24-AD45-C746-989D-2B2DC7DD4484}" type="sibTrans" cxnId="{1DEB4527-6AAA-B647-B63A-80A6DF3E4A35}">
      <dgm:prSet/>
      <dgm:spPr/>
      <dgm:t>
        <a:bodyPr/>
        <a:lstStyle/>
        <a:p>
          <a:endParaRPr lang="en-US"/>
        </a:p>
      </dgm:t>
    </dgm:pt>
    <dgm:pt modelId="{168DEC16-1402-3346-B0B8-B9B571EC567E}">
      <dgm:prSet phldrT="[Text]" custT="1"/>
      <dgm:spPr>
        <a:ln>
          <a:solidFill>
            <a:srgbClr val="FFC000"/>
          </a:solidFill>
        </a:ln>
      </dgm:spPr>
      <dgm:t>
        <a:bodyPr lIns="0" rIns="0"/>
        <a:lstStyle/>
        <a:p>
          <a:r>
            <a:rPr lang="en-US" sz="1500" dirty="0"/>
            <a:t>KPIs</a:t>
          </a:r>
        </a:p>
      </dgm:t>
    </dgm:pt>
    <dgm:pt modelId="{52F7A1B1-59CF-8446-8E37-F9EFC5E54765}" type="parTrans" cxnId="{4B0E7067-52AC-C54D-A57A-EA815D7ECCDA}">
      <dgm:prSet/>
      <dgm:spPr/>
      <dgm:t>
        <a:bodyPr/>
        <a:lstStyle/>
        <a:p>
          <a:endParaRPr lang="en-US"/>
        </a:p>
      </dgm:t>
    </dgm:pt>
    <dgm:pt modelId="{9B3652C0-ACE3-4044-9692-DA1156935AAC}" type="sibTrans" cxnId="{4B0E7067-52AC-C54D-A57A-EA815D7ECCDA}">
      <dgm:prSet/>
      <dgm:spPr/>
      <dgm:t>
        <a:bodyPr/>
        <a:lstStyle/>
        <a:p>
          <a:endParaRPr lang="en-US"/>
        </a:p>
      </dgm:t>
    </dgm:pt>
    <dgm:pt modelId="{61FAF72C-79A6-754F-92FD-B20B22C7DE07}">
      <dgm:prSet phldrT="[Text]" custT="1"/>
      <dgm:spPr>
        <a:ln>
          <a:solidFill>
            <a:srgbClr val="C00000"/>
          </a:solidFill>
        </a:ln>
      </dgm:spPr>
      <dgm:t>
        <a:bodyPr lIns="0" rIns="0"/>
        <a:lstStyle/>
        <a:p>
          <a:r>
            <a:rPr lang="en-US" sz="1500" dirty="0"/>
            <a:t>Rating systems</a:t>
          </a:r>
        </a:p>
      </dgm:t>
    </dgm:pt>
    <dgm:pt modelId="{0039E97D-2BC5-E94C-8226-F1AE2E2631A5}" type="parTrans" cxnId="{2E90BE49-02C1-CB41-A757-10C1DBC1EF60}">
      <dgm:prSet/>
      <dgm:spPr/>
      <dgm:t>
        <a:bodyPr/>
        <a:lstStyle/>
        <a:p>
          <a:endParaRPr lang="en-US"/>
        </a:p>
      </dgm:t>
    </dgm:pt>
    <dgm:pt modelId="{A2A18D20-EBAB-904C-955B-23EA42AE81C9}" type="sibTrans" cxnId="{2E90BE49-02C1-CB41-A757-10C1DBC1EF60}">
      <dgm:prSet/>
      <dgm:spPr/>
      <dgm:t>
        <a:bodyPr/>
        <a:lstStyle/>
        <a:p>
          <a:endParaRPr lang="en-US"/>
        </a:p>
      </dgm:t>
    </dgm:pt>
    <dgm:pt modelId="{700043EE-12FB-F74C-90E5-6ABC130752AE}">
      <dgm:prSet phldrT="[Text]" custT="1"/>
      <dgm:spPr>
        <a:ln>
          <a:solidFill>
            <a:srgbClr val="C00000"/>
          </a:solidFill>
        </a:ln>
      </dgm:spPr>
      <dgm:t>
        <a:bodyPr lIns="0" rIns="0"/>
        <a:lstStyle/>
        <a:p>
          <a:pPr>
            <a:buNone/>
          </a:pPr>
          <a:r>
            <a:rPr lang="en-US" sz="1500" b="1" dirty="0"/>
            <a:t>Suggested toolkit  elements:</a:t>
          </a:r>
        </a:p>
      </dgm:t>
    </dgm:pt>
    <dgm:pt modelId="{8F0A4FB9-8D59-664E-A9C9-8169A535659F}" type="parTrans" cxnId="{CCECDF5E-3B56-1C4D-A171-B34C47ABA2F1}">
      <dgm:prSet/>
      <dgm:spPr/>
      <dgm:t>
        <a:bodyPr/>
        <a:lstStyle/>
        <a:p>
          <a:endParaRPr lang="en-US"/>
        </a:p>
      </dgm:t>
    </dgm:pt>
    <dgm:pt modelId="{260C0E8F-515A-CF4A-8C45-B93B13F66336}" type="sibTrans" cxnId="{CCECDF5E-3B56-1C4D-A171-B34C47ABA2F1}">
      <dgm:prSet/>
      <dgm:spPr/>
      <dgm:t>
        <a:bodyPr/>
        <a:lstStyle/>
        <a:p>
          <a:endParaRPr lang="en-US"/>
        </a:p>
      </dgm:t>
    </dgm:pt>
    <dgm:pt modelId="{8682D3EB-3A63-6046-9247-D3BDF2831D98}">
      <dgm:prSet phldrT="[Text]" custT="1"/>
      <dgm:spPr>
        <a:ln>
          <a:solidFill>
            <a:srgbClr val="FFA400"/>
          </a:solidFill>
        </a:ln>
      </dgm:spPr>
      <dgm:t>
        <a:bodyPr lIns="0" rIns="0"/>
        <a:lstStyle/>
        <a:p>
          <a:r>
            <a:rPr lang="en-US" sz="1500" b="0" dirty="0"/>
            <a:t>Talent review</a:t>
          </a:r>
        </a:p>
      </dgm:t>
    </dgm:pt>
    <dgm:pt modelId="{A318DAA7-7C34-8E47-9DF4-E1E1A6636774}" type="parTrans" cxnId="{EADE714A-DC09-5A4F-B9EB-0FB8FC5BF056}">
      <dgm:prSet/>
      <dgm:spPr/>
      <dgm:t>
        <a:bodyPr/>
        <a:lstStyle/>
        <a:p>
          <a:endParaRPr lang="en-US"/>
        </a:p>
      </dgm:t>
    </dgm:pt>
    <dgm:pt modelId="{CDF438CE-DC06-B04F-A0ED-2FC8EE5176EA}" type="sibTrans" cxnId="{EADE714A-DC09-5A4F-B9EB-0FB8FC5BF056}">
      <dgm:prSet/>
      <dgm:spPr/>
      <dgm:t>
        <a:bodyPr/>
        <a:lstStyle/>
        <a:p>
          <a:endParaRPr lang="en-US"/>
        </a:p>
      </dgm:t>
    </dgm:pt>
    <dgm:pt modelId="{D09FBF5A-002B-C246-B436-755A5995D950}">
      <dgm:prSet phldrT="[Text]" custT="1"/>
      <dgm:spPr>
        <a:ln>
          <a:solidFill>
            <a:srgbClr val="C00000"/>
          </a:solidFill>
        </a:ln>
      </dgm:spPr>
      <dgm:t>
        <a:bodyPr lIns="0" rIns="0"/>
        <a:lstStyle/>
        <a:p>
          <a:pPr>
            <a:buNone/>
          </a:pPr>
          <a:endParaRPr lang="en-US" sz="1500" b="1" dirty="0"/>
        </a:p>
      </dgm:t>
    </dgm:pt>
    <dgm:pt modelId="{FE8A37C5-E231-0F4C-9B34-3B716074C9A7}" type="parTrans" cxnId="{7A32597C-5306-824B-8695-2B821E94EEEB}">
      <dgm:prSet/>
      <dgm:spPr/>
      <dgm:t>
        <a:bodyPr/>
        <a:lstStyle/>
        <a:p>
          <a:endParaRPr lang="en-US"/>
        </a:p>
      </dgm:t>
    </dgm:pt>
    <dgm:pt modelId="{78429C15-EDBC-5C40-8A1C-EA2347A85C2E}" type="sibTrans" cxnId="{7A32597C-5306-824B-8695-2B821E94EEEB}">
      <dgm:prSet/>
      <dgm:spPr/>
      <dgm:t>
        <a:bodyPr/>
        <a:lstStyle/>
        <a:p>
          <a:endParaRPr lang="en-US"/>
        </a:p>
      </dgm:t>
    </dgm:pt>
    <dgm:pt modelId="{5677B700-94BA-B34A-A40F-2DA764B77BEF}">
      <dgm:prSet phldrT="[Text]" custT="1"/>
      <dgm:spPr>
        <a:ln>
          <a:solidFill>
            <a:srgbClr val="FFA400"/>
          </a:solidFill>
        </a:ln>
      </dgm:spPr>
      <dgm:t>
        <a:bodyPr lIns="0" rIns="0"/>
        <a:lstStyle/>
        <a:p>
          <a:pPr>
            <a:buNone/>
          </a:pPr>
          <a:endParaRPr lang="en-US" sz="1500" b="1" dirty="0"/>
        </a:p>
      </dgm:t>
    </dgm:pt>
    <dgm:pt modelId="{AFD3F9D7-5BF5-4849-92B5-FF677D31EDF7}" type="parTrans" cxnId="{79F10C6E-E000-FB46-BB87-7A0F5F7751CA}">
      <dgm:prSet/>
      <dgm:spPr/>
      <dgm:t>
        <a:bodyPr/>
        <a:lstStyle/>
        <a:p>
          <a:endParaRPr lang="en-US"/>
        </a:p>
      </dgm:t>
    </dgm:pt>
    <dgm:pt modelId="{AF254B81-B3AD-1446-A76E-C12953FCB1A1}" type="sibTrans" cxnId="{79F10C6E-E000-FB46-BB87-7A0F5F7751CA}">
      <dgm:prSet/>
      <dgm:spPr/>
      <dgm:t>
        <a:bodyPr/>
        <a:lstStyle/>
        <a:p>
          <a:endParaRPr lang="en-US"/>
        </a:p>
      </dgm:t>
    </dgm:pt>
    <dgm:pt modelId="{B0000CAE-8716-B04F-B17F-2423256E3690}">
      <dgm:prSet phldrT="[Text]" custT="1"/>
      <dgm:spPr>
        <a:ln>
          <a:solidFill>
            <a:srgbClr val="FFC000"/>
          </a:solidFill>
        </a:ln>
      </dgm:spPr>
      <dgm:t>
        <a:bodyPr lIns="0" rIns="0"/>
        <a:lstStyle/>
        <a:p>
          <a:pPr>
            <a:buNone/>
          </a:pPr>
          <a:endParaRPr lang="en-US" sz="1500" dirty="0"/>
        </a:p>
      </dgm:t>
    </dgm:pt>
    <dgm:pt modelId="{B5FDF299-DA0F-334F-91C4-E33A2DD490F6}" type="parTrans" cxnId="{9A81DE71-09BF-C643-BBD0-AD18425F4D73}">
      <dgm:prSet/>
      <dgm:spPr/>
      <dgm:t>
        <a:bodyPr/>
        <a:lstStyle/>
        <a:p>
          <a:endParaRPr lang="en-US"/>
        </a:p>
      </dgm:t>
    </dgm:pt>
    <dgm:pt modelId="{9C24B2B8-AB14-D646-A100-DF15BBE323B2}" type="sibTrans" cxnId="{9A81DE71-09BF-C643-BBD0-AD18425F4D73}">
      <dgm:prSet/>
      <dgm:spPr/>
      <dgm:t>
        <a:bodyPr/>
        <a:lstStyle/>
        <a:p>
          <a:endParaRPr lang="en-US"/>
        </a:p>
      </dgm:t>
    </dgm:pt>
    <dgm:pt modelId="{97E9E4D8-8C79-D249-B426-496726A17C25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en-US" sz="1500" dirty="0"/>
            <a:t>Dashboards and reporting</a:t>
          </a:r>
        </a:p>
      </dgm:t>
    </dgm:pt>
    <dgm:pt modelId="{356DC642-370F-C84E-A008-221A3334CC06}" type="parTrans" cxnId="{C74C5C08-B3E7-1148-BA1C-08A092F15D8F}">
      <dgm:prSet/>
      <dgm:spPr/>
      <dgm:t>
        <a:bodyPr/>
        <a:lstStyle/>
        <a:p>
          <a:endParaRPr lang="en-US"/>
        </a:p>
      </dgm:t>
    </dgm:pt>
    <dgm:pt modelId="{67EF6922-381E-5E44-A8E7-596F1AA43DEA}" type="sibTrans" cxnId="{C74C5C08-B3E7-1148-BA1C-08A092F15D8F}">
      <dgm:prSet/>
      <dgm:spPr/>
      <dgm:t>
        <a:bodyPr/>
        <a:lstStyle/>
        <a:p>
          <a:endParaRPr lang="en-US"/>
        </a:p>
      </dgm:t>
    </dgm:pt>
    <dgm:pt modelId="{860359D3-2404-5847-9378-F85E79AC3AA9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en-US" sz="1500" dirty="0"/>
            <a:t>Talent data/information guidance</a:t>
          </a:r>
        </a:p>
      </dgm:t>
    </dgm:pt>
    <dgm:pt modelId="{06895DDE-29CA-4049-82B8-D77BF74B42F8}" type="parTrans" cxnId="{EA96866C-E9DC-9446-A8BB-3FF4A6247F42}">
      <dgm:prSet/>
      <dgm:spPr/>
      <dgm:t>
        <a:bodyPr/>
        <a:lstStyle/>
        <a:p>
          <a:endParaRPr lang="en-US"/>
        </a:p>
      </dgm:t>
    </dgm:pt>
    <dgm:pt modelId="{67A79878-DE79-AB4D-A778-60B061F66A8F}" type="sibTrans" cxnId="{EA96866C-E9DC-9446-A8BB-3FF4A6247F42}">
      <dgm:prSet/>
      <dgm:spPr/>
      <dgm:t>
        <a:bodyPr/>
        <a:lstStyle/>
        <a:p>
          <a:endParaRPr lang="en-US"/>
        </a:p>
      </dgm:t>
    </dgm:pt>
    <dgm:pt modelId="{876A1E98-E025-DC41-8FAE-1C89A0571B7F}">
      <dgm:prSet custT="1"/>
      <dgm:spPr>
        <a:ln>
          <a:solidFill>
            <a:srgbClr val="FFA400"/>
          </a:solidFill>
        </a:ln>
      </dgm:spPr>
      <dgm:t>
        <a:bodyPr/>
        <a:lstStyle/>
        <a:p>
          <a:r>
            <a:rPr lang="en-US" sz="1500" b="0" dirty="0"/>
            <a:t>Succession planning</a:t>
          </a:r>
        </a:p>
      </dgm:t>
    </dgm:pt>
    <dgm:pt modelId="{22D7B763-25AD-4443-8317-CF9D006B1E10}" type="parTrans" cxnId="{3E7117D4-5D96-6F43-A727-B5E41C24CDF2}">
      <dgm:prSet/>
      <dgm:spPr/>
      <dgm:t>
        <a:bodyPr/>
        <a:lstStyle/>
        <a:p>
          <a:endParaRPr lang="en-US"/>
        </a:p>
      </dgm:t>
    </dgm:pt>
    <dgm:pt modelId="{7950A29C-8FB9-FD46-A7BE-700B60A09221}" type="sibTrans" cxnId="{3E7117D4-5D96-6F43-A727-B5E41C24CDF2}">
      <dgm:prSet/>
      <dgm:spPr/>
      <dgm:t>
        <a:bodyPr/>
        <a:lstStyle/>
        <a:p>
          <a:endParaRPr lang="en-US"/>
        </a:p>
      </dgm:t>
    </dgm:pt>
    <dgm:pt modelId="{524B1680-3550-6F41-B7DE-58A0241C212A}">
      <dgm:prSet custT="1"/>
      <dgm:spPr>
        <a:ln>
          <a:solidFill>
            <a:srgbClr val="FFA400"/>
          </a:solidFill>
        </a:ln>
      </dgm:spPr>
      <dgm:t>
        <a:bodyPr/>
        <a:lstStyle/>
        <a:p>
          <a:r>
            <a:rPr lang="en-US" sz="1500" b="0" dirty="0"/>
            <a:t>Feedback guides</a:t>
          </a:r>
        </a:p>
      </dgm:t>
    </dgm:pt>
    <dgm:pt modelId="{2F4A7974-0223-0740-ADC8-6A97D5F25039}" type="parTrans" cxnId="{23FF07D0-CDF0-444C-903F-82CF9B459900}">
      <dgm:prSet/>
      <dgm:spPr/>
      <dgm:t>
        <a:bodyPr/>
        <a:lstStyle/>
        <a:p>
          <a:endParaRPr lang="en-US"/>
        </a:p>
      </dgm:t>
    </dgm:pt>
    <dgm:pt modelId="{6D670E04-6494-5644-992B-16C369A32F31}" type="sibTrans" cxnId="{23FF07D0-CDF0-444C-903F-82CF9B459900}">
      <dgm:prSet/>
      <dgm:spPr/>
      <dgm:t>
        <a:bodyPr/>
        <a:lstStyle/>
        <a:p>
          <a:endParaRPr lang="en-US"/>
        </a:p>
      </dgm:t>
    </dgm:pt>
    <dgm:pt modelId="{65948E40-D735-8C40-B6EC-D999B3E26BCA}">
      <dgm:prSet custT="1"/>
      <dgm:spPr>
        <a:ln>
          <a:solidFill>
            <a:srgbClr val="FFC000"/>
          </a:solidFill>
        </a:ln>
      </dgm:spPr>
      <dgm:t>
        <a:bodyPr/>
        <a:lstStyle/>
        <a:p>
          <a:r>
            <a:rPr lang="en-US" sz="1500" dirty="0"/>
            <a:t>Measuring impact/ROI</a:t>
          </a:r>
        </a:p>
      </dgm:t>
    </dgm:pt>
    <dgm:pt modelId="{D12BF345-4994-9147-8E0A-89CDA4406051}" type="parTrans" cxnId="{0321BABD-4AC0-1C4F-AD86-869542242A94}">
      <dgm:prSet/>
      <dgm:spPr/>
      <dgm:t>
        <a:bodyPr/>
        <a:lstStyle/>
        <a:p>
          <a:endParaRPr lang="en-US"/>
        </a:p>
      </dgm:t>
    </dgm:pt>
    <dgm:pt modelId="{476A78ED-EB13-374E-B2B8-0B17A10BB118}" type="sibTrans" cxnId="{0321BABD-4AC0-1C4F-AD86-869542242A94}">
      <dgm:prSet/>
      <dgm:spPr/>
      <dgm:t>
        <a:bodyPr/>
        <a:lstStyle/>
        <a:p>
          <a:endParaRPr lang="en-US"/>
        </a:p>
      </dgm:t>
    </dgm:pt>
    <dgm:pt modelId="{B75C4BA1-9862-FD40-9CBD-9940C5CACC08}">
      <dgm:prSet custT="1"/>
      <dgm:spPr>
        <a:ln>
          <a:solidFill>
            <a:srgbClr val="FFC000"/>
          </a:solidFill>
        </a:ln>
      </dgm:spPr>
      <dgm:t>
        <a:bodyPr/>
        <a:lstStyle/>
        <a:p>
          <a:r>
            <a:rPr lang="en-US" sz="1500" dirty="0"/>
            <a:t>Refining your approach /troubleshooting</a:t>
          </a:r>
        </a:p>
      </dgm:t>
    </dgm:pt>
    <dgm:pt modelId="{B9849978-56BD-D044-BF10-4825C8C4AC68}" type="parTrans" cxnId="{57988D5A-487F-C64B-9D83-8E7AC72BD468}">
      <dgm:prSet/>
      <dgm:spPr/>
      <dgm:t>
        <a:bodyPr/>
        <a:lstStyle/>
        <a:p>
          <a:endParaRPr lang="en-US"/>
        </a:p>
      </dgm:t>
    </dgm:pt>
    <dgm:pt modelId="{FDE94A8E-7ADA-F841-9A69-E9A9A849B6EA}" type="sibTrans" cxnId="{57988D5A-487F-C64B-9D83-8E7AC72BD468}">
      <dgm:prSet/>
      <dgm:spPr/>
      <dgm:t>
        <a:bodyPr/>
        <a:lstStyle/>
        <a:p>
          <a:endParaRPr lang="en-US"/>
        </a:p>
      </dgm:t>
    </dgm:pt>
    <dgm:pt modelId="{CD011F90-0802-9D43-94E8-E9FA3E26CC2E}" type="pres">
      <dgm:prSet presAssocID="{9F3E0D05-43B6-104C-B0DC-9A8F859D55A5}" presName="linearFlow" presStyleCnt="0">
        <dgm:presLayoutVars>
          <dgm:dir/>
          <dgm:animLvl val="lvl"/>
          <dgm:resizeHandles val="exact"/>
        </dgm:presLayoutVars>
      </dgm:prSet>
      <dgm:spPr/>
    </dgm:pt>
    <dgm:pt modelId="{AC15DB50-03C1-524D-8C4F-7A91DC9CD6D7}" type="pres">
      <dgm:prSet presAssocID="{93192A90-63AA-0B4B-8AA5-4BE25590634B}" presName="composite" presStyleCnt="0"/>
      <dgm:spPr/>
    </dgm:pt>
    <dgm:pt modelId="{DBBACDC6-EA7A-7D4A-B360-BD3E87C911F0}" type="pres">
      <dgm:prSet presAssocID="{93192A90-63AA-0B4B-8AA5-4BE25590634B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FE4FE2B-9396-B448-80B2-CA65914271F9}" type="pres">
      <dgm:prSet presAssocID="{93192A90-63AA-0B4B-8AA5-4BE25590634B}" presName="parSh" presStyleLbl="node1" presStyleIdx="0" presStyleCnt="3"/>
      <dgm:spPr/>
    </dgm:pt>
    <dgm:pt modelId="{BB293941-A078-DF40-B67D-9729CD0B4D72}" type="pres">
      <dgm:prSet presAssocID="{93192A90-63AA-0B4B-8AA5-4BE25590634B}" presName="desTx" presStyleLbl="fgAcc1" presStyleIdx="0" presStyleCnt="3" custScaleX="108403" custLinFactNeighborY="8725">
        <dgm:presLayoutVars>
          <dgm:bulletEnabled val="1"/>
        </dgm:presLayoutVars>
      </dgm:prSet>
      <dgm:spPr/>
    </dgm:pt>
    <dgm:pt modelId="{DD84F3A1-1AD9-F847-B6D7-A6E66010CB34}" type="pres">
      <dgm:prSet presAssocID="{11E31721-31D6-F84E-865B-DBCABDAE5E68}" presName="sibTrans" presStyleLbl="sibTrans2D1" presStyleIdx="0" presStyleCnt="2"/>
      <dgm:spPr/>
    </dgm:pt>
    <dgm:pt modelId="{E828A842-D0ED-4E4F-A2BC-4D28D74C7E28}" type="pres">
      <dgm:prSet presAssocID="{11E31721-31D6-F84E-865B-DBCABDAE5E68}" presName="connTx" presStyleLbl="sibTrans2D1" presStyleIdx="0" presStyleCnt="2"/>
      <dgm:spPr/>
    </dgm:pt>
    <dgm:pt modelId="{6FDEEDB3-AD3E-9044-B52B-A6FCA7E2789A}" type="pres">
      <dgm:prSet presAssocID="{76A53BE2-1197-994B-8781-74609A5FFF43}" presName="composite" presStyleCnt="0"/>
      <dgm:spPr/>
    </dgm:pt>
    <dgm:pt modelId="{336FCE60-67F7-C54B-87E8-2FF228E012E3}" type="pres">
      <dgm:prSet presAssocID="{76A53BE2-1197-994B-8781-74609A5FFF43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6DC163B-8BAF-FD45-9157-4A8FBD36B9D8}" type="pres">
      <dgm:prSet presAssocID="{76A53BE2-1197-994B-8781-74609A5FFF43}" presName="parSh" presStyleLbl="node1" presStyleIdx="1" presStyleCnt="3"/>
      <dgm:spPr/>
    </dgm:pt>
    <dgm:pt modelId="{FD64394B-14AF-FA4D-B26D-AF8A722EEE95}" type="pres">
      <dgm:prSet presAssocID="{76A53BE2-1197-994B-8781-74609A5FFF43}" presName="desTx" presStyleLbl="fgAcc1" presStyleIdx="1" presStyleCnt="3" custScaleX="110647" custLinFactNeighborY="8725">
        <dgm:presLayoutVars>
          <dgm:bulletEnabled val="1"/>
        </dgm:presLayoutVars>
      </dgm:prSet>
      <dgm:spPr/>
    </dgm:pt>
    <dgm:pt modelId="{8B4E0EB4-9E1C-9344-A261-9F119B98CEBB}" type="pres">
      <dgm:prSet presAssocID="{4B48359A-D57C-D34C-9647-81D7CE223894}" presName="sibTrans" presStyleLbl="sibTrans2D1" presStyleIdx="1" presStyleCnt="2"/>
      <dgm:spPr/>
    </dgm:pt>
    <dgm:pt modelId="{09BEF3AC-D606-AA4C-BA69-A25C93FB9B7B}" type="pres">
      <dgm:prSet presAssocID="{4B48359A-D57C-D34C-9647-81D7CE223894}" presName="connTx" presStyleLbl="sibTrans2D1" presStyleIdx="1" presStyleCnt="2"/>
      <dgm:spPr/>
    </dgm:pt>
    <dgm:pt modelId="{E53425E2-843B-2B43-AD9B-45AEF21D3150}" type="pres">
      <dgm:prSet presAssocID="{876B9514-9474-1A44-B7E9-4ACDC61F6272}" presName="composite" presStyleCnt="0"/>
      <dgm:spPr/>
    </dgm:pt>
    <dgm:pt modelId="{2E152F3A-82AD-094A-A91B-FF31DC3F54FA}" type="pres">
      <dgm:prSet presAssocID="{876B9514-9474-1A44-B7E9-4ACDC61F6272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FAEF0B20-C235-9144-A4DE-F7A2A28FEB8E}" type="pres">
      <dgm:prSet presAssocID="{876B9514-9474-1A44-B7E9-4ACDC61F6272}" presName="parSh" presStyleLbl="node1" presStyleIdx="2" presStyleCnt="3"/>
      <dgm:spPr/>
    </dgm:pt>
    <dgm:pt modelId="{D9A64EB4-209A-1D41-8CE9-795DA06B70FB}" type="pres">
      <dgm:prSet presAssocID="{876B9514-9474-1A44-B7E9-4ACDC61F6272}" presName="desTx" presStyleLbl="fgAcc1" presStyleIdx="2" presStyleCnt="3" custScaleX="117105" custLinFactNeighborY="8725">
        <dgm:presLayoutVars>
          <dgm:bulletEnabled val="1"/>
        </dgm:presLayoutVars>
      </dgm:prSet>
      <dgm:spPr/>
    </dgm:pt>
  </dgm:ptLst>
  <dgm:cxnLst>
    <dgm:cxn modelId="{69CC0D01-1AC9-8746-8658-F386D5EA8FAB}" type="presOf" srcId="{860359D3-2404-5847-9378-F85E79AC3AA9}" destId="{BB293941-A078-DF40-B67D-9729CD0B4D72}" srcOrd="0" destOrd="4" presId="urn:microsoft.com/office/officeart/2005/8/layout/process3"/>
    <dgm:cxn modelId="{26BBC407-F7F4-6642-9831-AF235550795F}" type="presOf" srcId="{11E31721-31D6-F84E-865B-DBCABDAE5E68}" destId="{DD84F3A1-1AD9-F847-B6D7-A6E66010CB34}" srcOrd="0" destOrd="0" presId="urn:microsoft.com/office/officeart/2005/8/layout/process3"/>
    <dgm:cxn modelId="{C74C5C08-B3E7-1148-BA1C-08A092F15D8F}" srcId="{93192A90-63AA-0B4B-8AA5-4BE25590634B}" destId="{97E9E4D8-8C79-D249-B426-496726A17C25}" srcOrd="3" destOrd="0" parTransId="{356DC642-370F-C84E-A008-221A3334CC06}" sibTransId="{67EF6922-381E-5E44-A8E7-596F1AA43DEA}"/>
    <dgm:cxn modelId="{40C3E616-F94C-954E-B4BA-42555DC518BB}" type="presOf" srcId="{9368A772-3A14-244B-A917-7A3E501D03EE}" destId="{FD64394B-14AF-FA4D-B26D-AF8A722EEE95}" srcOrd="0" destOrd="0" presId="urn:microsoft.com/office/officeart/2005/8/layout/process3"/>
    <dgm:cxn modelId="{1DEB4527-6AAA-B647-B63A-80A6DF3E4A35}" srcId="{876B9514-9474-1A44-B7E9-4ACDC61F6272}" destId="{7BD4A611-4284-D54C-86A2-A054697D1A31}" srcOrd="0" destOrd="0" parTransId="{121E0DAF-0EB0-FF43-B044-8FA4757EFCA7}" sibTransId="{EDCF3C24-AD45-C746-989D-2B2DC7DD4484}"/>
    <dgm:cxn modelId="{E0C71F29-BAA1-F84F-B10C-3F86F0041B6C}" type="presOf" srcId="{4B48359A-D57C-D34C-9647-81D7CE223894}" destId="{09BEF3AC-D606-AA4C-BA69-A25C93FB9B7B}" srcOrd="1" destOrd="0" presId="urn:microsoft.com/office/officeart/2005/8/layout/process3"/>
    <dgm:cxn modelId="{EFB2C52E-1EE8-1243-9CB2-6D72E5BF9925}" type="presOf" srcId="{7BD4A611-4284-D54C-86A2-A054697D1A31}" destId="{D9A64EB4-209A-1D41-8CE9-795DA06B70FB}" srcOrd="0" destOrd="0" presId="urn:microsoft.com/office/officeart/2005/8/layout/process3"/>
    <dgm:cxn modelId="{281B5438-A858-F94A-8CC6-26518414BDBC}" srcId="{9F3E0D05-43B6-104C-B0DC-9A8F859D55A5}" destId="{876B9514-9474-1A44-B7E9-4ACDC61F6272}" srcOrd="2" destOrd="0" parTransId="{42F1FE87-3ABE-F746-BB79-FEE3C1BADABB}" sibTransId="{4A0CCFE0-DB38-F44B-A71F-100906CF8D5D}"/>
    <dgm:cxn modelId="{58BCD63D-0F39-0F42-BCFE-044C43287015}" type="presOf" srcId="{97E9E4D8-8C79-D249-B426-496726A17C25}" destId="{BB293941-A078-DF40-B67D-9729CD0B4D72}" srcOrd="0" destOrd="3" presId="urn:microsoft.com/office/officeart/2005/8/layout/process3"/>
    <dgm:cxn modelId="{2E90BE49-02C1-CB41-A757-10C1DBC1EF60}" srcId="{93192A90-63AA-0B4B-8AA5-4BE25590634B}" destId="{61FAF72C-79A6-754F-92FD-B20B22C7DE07}" srcOrd="2" destOrd="0" parTransId="{0039E97D-2BC5-E94C-8226-F1AE2E2631A5}" sibTransId="{A2A18D20-EBAB-904C-955B-23EA42AE81C9}"/>
    <dgm:cxn modelId="{EADE714A-DC09-5A4F-B9EB-0FB8FC5BF056}" srcId="{76A53BE2-1197-994B-8781-74609A5FFF43}" destId="{8682D3EB-3A63-6046-9247-D3BDF2831D98}" srcOrd="2" destOrd="0" parTransId="{A318DAA7-7C34-8E47-9DF4-E1E1A6636774}" sibTransId="{CDF438CE-DC06-B04F-A0ED-2FC8EE5176EA}"/>
    <dgm:cxn modelId="{57988D5A-487F-C64B-9D83-8E7AC72BD468}" srcId="{876B9514-9474-1A44-B7E9-4ACDC61F6272}" destId="{B75C4BA1-9862-FD40-9CBD-9940C5CACC08}" srcOrd="4" destOrd="0" parTransId="{B9849978-56BD-D044-BF10-4825C8C4AC68}" sibTransId="{FDE94A8E-7ADA-F841-9A69-E9A9A849B6EA}"/>
    <dgm:cxn modelId="{CCECDF5E-3B56-1C4D-A171-B34C47ABA2F1}" srcId="{93192A90-63AA-0B4B-8AA5-4BE25590634B}" destId="{700043EE-12FB-F74C-90E5-6ABC130752AE}" srcOrd="0" destOrd="0" parTransId="{8F0A4FB9-8D59-664E-A9C9-8169A535659F}" sibTransId="{260C0E8F-515A-CF4A-8C45-B93B13F66336}"/>
    <dgm:cxn modelId="{0FF94663-9DC0-B14D-9F92-1A96D86AD8FC}" srcId="{9F3E0D05-43B6-104C-B0DC-9A8F859D55A5}" destId="{93192A90-63AA-0B4B-8AA5-4BE25590634B}" srcOrd="0" destOrd="0" parTransId="{D27AA970-CDF7-CE42-8ED8-33875E2D5365}" sibTransId="{11E31721-31D6-F84E-865B-DBCABDAE5E68}"/>
    <dgm:cxn modelId="{B5E5F964-88E9-0E4E-8A78-9B03A24D8E81}" type="presOf" srcId="{9F3E0D05-43B6-104C-B0DC-9A8F859D55A5}" destId="{CD011F90-0802-9D43-94E8-E9FA3E26CC2E}" srcOrd="0" destOrd="0" presId="urn:microsoft.com/office/officeart/2005/8/layout/process3"/>
    <dgm:cxn modelId="{4B0E7067-52AC-C54D-A57A-EA815D7ECCDA}" srcId="{876B9514-9474-1A44-B7E9-4ACDC61F6272}" destId="{168DEC16-1402-3346-B0B8-B9B571EC567E}" srcOrd="2" destOrd="0" parTransId="{52F7A1B1-59CF-8446-8E37-F9EFC5E54765}" sibTransId="{9B3652C0-ACE3-4044-9692-DA1156935AAC}"/>
    <dgm:cxn modelId="{EA96866C-E9DC-9446-A8BB-3FF4A6247F42}" srcId="{93192A90-63AA-0B4B-8AA5-4BE25590634B}" destId="{860359D3-2404-5847-9378-F85E79AC3AA9}" srcOrd="4" destOrd="0" parTransId="{06895DDE-29CA-4049-82B8-D77BF74B42F8}" sibTransId="{67A79878-DE79-AB4D-A778-60B061F66A8F}"/>
    <dgm:cxn modelId="{CA77A66D-ED52-9244-BEA7-F71A56703C91}" type="presOf" srcId="{876A1E98-E025-DC41-8FAE-1C89A0571B7F}" destId="{FD64394B-14AF-FA4D-B26D-AF8A722EEE95}" srcOrd="0" destOrd="3" presId="urn:microsoft.com/office/officeart/2005/8/layout/process3"/>
    <dgm:cxn modelId="{79F10C6E-E000-FB46-BB87-7A0F5F7751CA}" srcId="{76A53BE2-1197-994B-8781-74609A5FFF43}" destId="{5677B700-94BA-B34A-A40F-2DA764B77BEF}" srcOrd="1" destOrd="0" parTransId="{AFD3F9D7-5BF5-4849-92B5-FF677D31EDF7}" sibTransId="{AF254B81-B3AD-1446-A76E-C12953FCB1A1}"/>
    <dgm:cxn modelId="{8B346F6E-ACAE-DF41-AEA0-0C948CF9B75B}" type="presOf" srcId="{4B48359A-D57C-D34C-9647-81D7CE223894}" destId="{8B4E0EB4-9E1C-9344-A261-9F119B98CEBB}" srcOrd="0" destOrd="0" presId="urn:microsoft.com/office/officeart/2005/8/layout/process3"/>
    <dgm:cxn modelId="{9A81DE71-09BF-C643-BBD0-AD18425F4D73}" srcId="{876B9514-9474-1A44-B7E9-4ACDC61F6272}" destId="{B0000CAE-8716-B04F-B17F-2423256E3690}" srcOrd="1" destOrd="0" parTransId="{B5FDF299-DA0F-334F-91C4-E33A2DD490F6}" sibTransId="{9C24B2B8-AB14-D646-A100-DF15BBE323B2}"/>
    <dgm:cxn modelId="{7A32597C-5306-824B-8695-2B821E94EEEB}" srcId="{93192A90-63AA-0B4B-8AA5-4BE25590634B}" destId="{D09FBF5A-002B-C246-B436-755A5995D950}" srcOrd="1" destOrd="0" parTransId="{FE8A37C5-E231-0F4C-9B34-3B716074C9A7}" sibTransId="{78429C15-EDBC-5C40-8A1C-EA2347A85C2E}"/>
    <dgm:cxn modelId="{E428C37E-EC00-1140-BDA2-3F67BF536FF7}" type="presOf" srcId="{B75C4BA1-9862-FD40-9CBD-9940C5CACC08}" destId="{D9A64EB4-209A-1D41-8CE9-795DA06B70FB}" srcOrd="0" destOrd="4" presId="urn:microsoft.com/office/officeart/2005/8/layout/process3"/>
    <dgm:cxn modelId="{27A46F90-C7FA-0D40-B2E5-1CD5C7FEBC72}" type="presOf" srcId="{61FAF72C-79A6-754F-92FD-B20B22C7DE07}" destId="{BB293941-A078-DF40-B67D-9729CD0B4D72}" srcOrd="0" destOrd="2" presId="urn:microsoft.com/office/officeart/2005/8/layout/process3"/>
    <dgm:cxn modelId="{3D94BE99-426D-D149-9DAE-EA42A815CBE3}" type="presOf" srcId="{65948E40-D735-8C40-B6EC-D999B3E26BCA}" destId="{D9A64EB4-209A-1D41-8CE9-795DA06B70FB}" srcOrd="0" destOrd="3" presId="urn:microsoft.com/office/officeart/2005/8/layout/process3"/>
    <dgm:cxn modelId="{AAC0949E-C98A-6748-A630-3594AA6E233A}" type="presOf" srcId="{93192A90-63AA-0B4B-8AA5-4BE25590634B}" destId="{2FE4FE2B-9396-B448-80B2-CA65914271F9}" srcOrd="1" destOrd="0" presId="urn:microsoft.com/office/officeart/2005/8/layout/process3"/>
    <dgm:cxn modelId="{BF3148A1-E963-E949-AF78-03D39AC8FC58}" type="presOf" srcId="{524B1680-3550-6F41-B7DE-58A0241C212A}" destId="{FD64394B-14AF-FA4D-B26D-AF8A722EEE95}" srcOrd="0" destOrd="4" presId="urn:microsoft.com/office/officeart/2005/8/layout/process3"/>
    <dgm:cxn modelId="{89AD6BAB-A8D1-8E42-9F03-042E8BCF4C22}" type="presOf" srcId="{876B9514-9474-1A44-B7E9-4ACDC61F6272}" destId="{2E152F3A-82AD-094A-A91B-FF31DC3F54FA}" srcOrd="0" destOrd="0" presId="urn:microsoft.com/office/officeart/2005/8/layout/process3"/>
    <dgm:cxn modelId="{820083B4-74CA-9E48-9CC7-68BE95206A82}" type="presOf" srcId="{76A53BE2-1197-994B-8781-74609A5FFF43}" destId="{336FCE60-67F7-C54B-87E8-2FF228E012E3}" srcOrd="0" destOrd="0" presId="urn:microsoft.com/office/officeart/2005/8/layout/process3"/>
    <dgm:cxn modelId="{08CDCCB7-2684-8249-BC43-61BB61937456}" type="presOf" srcId="{11E31721-31D6-F84E-865B-DBCABDAE5E68}" destId="{E828A842-D0ED-4E4F-A2BC-4D28D74C7E28}" srcOrd="1" destOrd="0" presId="urn:microsoft.com/office/officeart/2005/8/layout/process3"/>
    <dgm:cxn modelId="{0321BABD-4AC0-1C4F-AD86-869542242A94}" srcId="{876B9514-9474-1A44-B7E9-4ACDC61F6272}" destId="{65948E40-D735-8C40-B6EC-D999B3E26BCA}" srcOrd="3" destOrd="0" parTransId="{D12BF345-4994-9147-8E0A-89CDA4406051}" sibTransId="{476A78ED-EB13-374E-B2B8-0B17A10BB118}"/>
    <dgm:cxn modelId="{C39F74C1-9BBB-CF4E-8A19-A7E2AF83AEE1}" srcId="{76A53BE2-1197-994B-8781-74609A5FFF43}" destId="{9368A772-3A14-244B-A917-7A3E501D03EE}" srcOrd="0" destOrd="0" parTransId="{24A3012A-6252-FC4F-8BDB-121790521DCF}" sibTransId="{B8C9B16F-90E1-814A-9715-82703F41ADF7}"/>
    <dgm:cxn modelId="{AA8588C6-8FDF-1A47-A599-FA6A4A76FB51}" type="presOf" srcId="{76A53BE2-1197-994B-8781-74609A5FFF43}" destId="{A6DC163B-8BAF-FD45-9157-4A8FBD36B9D8}" srcOrd="1" destOrd="0" presId="urn:microsoft.com/office/officeart/2005/8/layout/process3"/>
    <dgm:cxn modelId="{9C26D5CA-C206-E34F-9C72-5CC16B09778D}" type="presOf" srcId="{700043EE-12FB-F74C-90E5-6ABC130752AE}" destId="{BB293941-A078-DF40-B67D-9729CD0B4D72}" srcOrd="0" destOrd="0" presId="urn:microsoft.com/office/officeart/2005/8/layout/process3"/>
    <dgm:cxn modelId="{23FF07D0-CDF0-444C-903F-82CF9B459900}" srcId="{76A53BE2-1197-994B-8781-74609A5FFF43}" destId="{524B1680-3550-6F41-B7DE-58A0241C212A}" srcOrd="4" destOrd="0" parTransId="{2F4A7974-0223-0740-ADC8-6A97D5F25039}" sibTransId="{6D670E04-6494-5644-992B-16C369A32F31}"/>
    <dgm:cxn modelId="{3E7117D4-5D96-6F43-A727-B5E41C24CDF2}" srcId="{76A53BE2-1197-994B-8781-74609A5FFF43}" destId="{876A1E98-E025-DC41-8FAE-1C89A0571B7F}" srcOrd="3" destOrd="0" parTransId="{22D7B763-25AD-4443-8317-CF9D006B1E10}" sibTransId="{7950A29C-8FB9-FD46-A7BE-700B60A09221}"/>
    <dgm:cxn modelId="{6B99EAD4-390F-064A-9347-6234129A8725}" type="presOf" srcId="{8682D3EB-3A63-6046-9247-D3BDF2831D98}" destId="{FD64394B-14AF-FA4D-B26D-AF8A722EEE95}" srcOrd="0" destOrd="2" presId="urn:microsoft.com/office/officeart/2005/8/layout/process3"/>
    <dgm:cxn modelId="{BB55FBD8-439F-8C4F-874C-D2965332C938}" type="presOf" srcId="{5677B700-94BA-B34A-A40F-2DA764B77BEF}" destId="{FD64394B-14AF-FA4D-B26D-AF8A722EEE95}" srcOrd="0" destOrd="1" presId="urn:microsoft.com/office/officeart/2005/8/layout/process3"/>
    <dgm:cxn modelId="{B6BCD8DD-5808-0B48-8545-603C2AD16E2E}" type="presOf" srcId="{B0000CAE-8716-B04F-B17F-2423256E3690}" destId="{D9A64EB4-209A-1D41-8CE9-795DA06B70FB}" srcOrd="0" destOrd="1" presId="urn:microsoft.com/office/officeart/2005/8/layout/process3"/>
    <dgm:cxn modelId="{67B7F3E2-AC25-3F4C-90C8-B862DE2253A2}" type="presOf" srcId="{D09FBF5A-002B-C246-B436-755A5995D950}" destId="{BB293941-A078-DF40-B67D-9729CD0B4D72}" srcOrd="0" destOrd="1" presId="urn:microsoft.com/office/officeart/2005/8/layout/process3"/>
    <dgm:cxn modelId="{E07020F2-7088-5B4B-AF54-D7E39B98A962}" type="presOf" srcId="{876B9514-9474-1A44-B7E9-4ACDC61F6272}" destId="{FAEF0B20-C235-9144-A4DE-F7A2A28FEB8E}" srcOrd="1" destOrd="0" presId="urn:microsoft.com/office/officeart/2005/8/layout/process3"/>
    <dgm:cxn modelId="{4C3998F5-A9CE-C244-A2D1-880E09D6B118}" type="presOf" srcId="{168DEC16-1402-3346-B0B8-B9B571EC567E}" destId="{D9A64EB4-209A-1D41-8CE9-795DA06B70FB}" srcOrd="0" destOrd="2" presId="urn:microsoft.com/office/officeart/2005/8/layout/process3"/>
    <dgm:cxn modelId="{E43502F6-690C-7C4F-82FC-1B4098408D24}" type="presOf" srcId="{93192A90-63AA-0B4B-8AA5-4BE25590634B}" destId="{DBBACDC6-EA7A-7D4A-B360-BD3E87C911F0}" srcOrd="0" destOrd="0" presId="urn:microsoft.com/office/officeart/2005/8/layout/process3"/>
    <dgm:cxn modelId="{6E4B67FD-712D-5E45-AB92-F81A3F839BEC}" srcId="{9F3E0D05-43B6-104C-B0DC-9A8F859D55A5}" destId="{76A53BE2-1197-994B-8781-74609A5FFF43}" srcOrd="1" destOrd="0" parTransId="{D08B6772-2DE2-674E-81B4-53C8EECB8B50}" sibTransId="{4B48359A-D57C-D34C-9647-81D7CE223894}"/>
    <dgm:cxn modelId="{5CA7C37D-15E8-3648-9FE3-E51688CF7B34}" type="presParOf" srcId="{CD011F90-0802-9D43-94E8-E9FA3E26CC2E}" destId="{AC15DB50-03C1-524D-8C4F-7A91DC9CD6D7}" srcOrd="0" destOrd="0" presId="urn:microsoft.com/office/officeart/2005/8/layout/process3"/>
    <dgm:cxn modelId="{A72F56D4-4C6F-5844-908C-97B6EC6A190D}" type="presParOf" srcId="{AC15DB50-03C1-524D-8C4F-7A91DC9CD6D7}" destId="{DBBACDC6-EA7A-7D4A-B360-BD3E87C911F0}" srcOrd="0" destOrd="0" presId="urn:microsoft.com/office/officeart/2005/8/layout/process3"/>
    <dgm:cxn modelId="{609FA9C7-232B-0247-8B03-73657D33375B}" type="presParOf" srcId="{AC15DB50-03C1-524D-8C4F-7A91DC9CD6D7}" destId="{2FE4FE2B-9396-B448-80B2-CA65914271F9}" srcOrd="1" destOrd="0" presId="urn:microsoft.com/office/officeart/2005/8/layout/process3"/>
    <dgm:cxn modelId="{D7B09A53-D33F-8F43-915A-9B1631AE1B21}" type="presParOf" srcId="{AC15DB50-03C1-524D-8C4F-7A91DC9CD6D7}" destId="{BB293941-A078-DF40-B67D-9729CD0B4D72}" srcOrd="2" destOrd="0" presId="urn:microsoft.com/office/officeart/2005/8/layout/process3"/>
    <dgm:cxn modelId="{A99A011B-9887-6746-8AA2-D22867C3AB60}" type="presParOf" srcId="{CD011F90-0802-9D43-94E8-E9FA3E26CC2E}" destId="{DD84F3A1-1AD9-F847-B6D7-A6E66010CB34}" srcOrd="1" destOrd="0" presId="urn:microsoft.com/office/officeart/2005/8/layout/process3"/>
    <dgm:cxn modelId="{1257EEAF-428C-FE40-9AE2-DBBA8CE13CAD}" type="presParOf" srcId="{DD84F3A1-1AD9-F847-B6D7-A6E66010CB34}" destId="{E828A842-D0ED-4E4F-A2BC-4D28D74C7E28}" srcOrd="0" destOrd="0" presId="urn:microsoft.com/office/officeart/2005/8/layout/process3"/>
    <dgm:cxn modelId="{6C6D3B0E-D786-A648-86D9-91CA7FFA11D3}" type="presParOf" srcId="{CD011F90-0802-9D43-94E8-E9FA3E26CC2E}" destId="{6FDEEDB3-AD3E-9044-B52B-A6FCA7E2789A}" srcOrd="2" destOrd="0" presId="urn:microsoft.com/office/officeart/2005/8/layout/process3"/>
    <dgm:cxn modelId="{6C1DAC0A-FE3D-B946-9A02-8540C811F868}" type="presParOf" srcId="{6FDEEDB3-AD3E-9044-B52B-A6FCA7E2789A}" destId="{336FCE60-67F7-C54B-87E8-2FF228E012E3}" srcOrd="0" destOrd="0" presId="urn:microsoft.com/office/officeart/2005/8/layout/process3"/>
    <dgm:cxn modelId="{7E253D69-D97B-9F46-91A9-BAEF1E245EB9}" type="presParOf" srcId="{6FDEEDB3-AD3E-9044-B52B-A6FCA7E2789A}" destId="{A6DC163B-8BAF-FD45-9157-4A8FBD36B9D8}" srcOrd="1" destOrd="0" presId="urn:microsoft.com/office/officeart/2005/8/layout/process3"/>
    <dgm:cxn modelId="{558B6527-64BB-2245-8882-E5A8841167D4}" type="presParOf" srcId="{6FDEEDB3-AD3E-9044-B52B-A6FCA7E2789A}" destId="{FD64394B-14AF-FA4D-B26D-AF8A722EEE95}" srcOrd="2" destOrd="0" presId="urn:microsoft.com/office/officeart/2005/8/layout/process3"/>
    <dgm:cxn modelId="{B1157BFF-3507-5A4B-8594-A21034B00356}" type="presParOf" srcId="{CD011F90-0802-9D43-94E8-E9FA3E26CC2E}" destId="{8B4E0EB4-9E1C-9344-A261-9F119B98CEBB}" srcOrd="3" destOrd="0" presId="urn:microsoft.com/office/officeart/2005/8/layout/process3"/>
    <dgm:cxn modelId="{87E393BC-2A6B-F54B-A577-18967BDBEF51}" type="presParOf" srcId="{8B4E0EB4-9E1C-9344-A261-9F119B98CEBB}" destId="{09BEF3AC-D606-AA4C-BA69-A25C93FB9B7B}" srcOrd="0" destOrd="0" presId="urn:microsoft.com/office/officeart/2005/8/layout/process3"/>
    <dgm:cxn modelId="{60AB354F-DF0C-3344-ACA8-D2620D727DA1}" type="presParOf" srcId="{CD011F90-0802-9D43-94E8-E9FA3E26CC2E}" destId="{E53425E2-843B-2B43-AD9B-45AEF21D3150}" srcOrd="4" destOrd="0" presId="urn:microsoft.com/office/officeart/2005/8/layout/process3"/>
    <dgm:cxn modelId="{D06E440B-217E-0849-84BD-057356C84A9A}" type="presParOf" srcId="{E53425E2-843B-2B43-AD9B-45AEF21D3150}" destId="{2E152F3A-82AD-094A-A91B-FF31DC3F54FA}" srcOrd="0" destOrd="0" presId="urn:microsoft.com/office/officeart/2005/8/layout/process3"/>
    <dgm:cxn modelId="{2F5DF775-5F5F-EF44-A6A5-F033BC6B28C1}" type="presParOf" srcId="{E53425E2-843B-2B43-AD9B-45AEF21D3150}" destId="{FAEF0B20-C235-9144-A4DE-F7A2A28FEB8E}" srcOrd="1" destOrd="0" presId="urn:microsoft.com/office/officeart/2005/8/layout/process3"/>
    <dgm:cxn modelId="{E9AE8D75-B8E0-914A-92D6-BF4BD67820BD}" type="presParOf" srcId="{E53425E2-843B-2B43-AD9B-45AEF21D3150}" destId="{D9A64EB4-209A-1D41-8CE9-795DA06B70FB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812887-7B0C-0649-A5E4-2478AD7C9DF3}">
      <dsp:nvSpPr>
        <dsp:cNvPr id="0" name=""/>
        <dsp:cNvSpPr/>
      </dsp:nvSpPr>
      <dsp:spPr>
        <a:xfrm>
          <a:off x="1044193" y="213297"/>
          <a:ext cx="1620314" cy="1620314"/>
        </a:xfrm>
        <a:prstGeom prst="pieWedge">
          <a:avLst/>
        </a:prstGeom>
        <a:solidFill>
          <a:srgbClr val="4472C4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792" rIns="0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Performance</a:t>
          </a:r>
        </a:p>
      </dsp:txBody>
      <dsp:txXfrm>
        <a:off x="1518772" y="687876"/>
        <a:ext cx="1145735" cy="1145735"/>
      </dsp:txXfrm>
    </dsp:sp>
    <dsp:sp modelId="{8E0C8AAE-EA98-364E-B57A-82E8C1CDC4B4}">
      <dsp:nvSpPr>
        <dsp:cNvPr id="0" name=""/>
        <dsp:cNvSpPr/>
      </dsp:nvSpPr>
      <dsp:spPr>
        <a:xfrm rot="5400000">
          <a:off x="2739349" y="213297"/>
          <a:ext cx="1620314" cy="1620314"/>
        </a:xfrm>
        <a:prstGeom prst="pieWedge">
          <a:avLst/>
        </a:prstGeom>
        <a:solidFill>
          <a:srgbClr val="4472C4">
            <a:hueOff val="-2451115"/>
            <a:satOff val="-3409"/>
            <a:lumOff val="-1307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792" rIns="0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Potential</a:t>
          </a:r>
        </a:p>
      </dsp:txBody>
      <dsp:txXfrm rot="-5400000">
        <a:off x="2739349" y="687876"/>
        <a:ext cx="1145735" cy="1145735"/>
      </dsp:txXfrm>
    </dsp:sp>
    <dsp:sp modelId="{78F96FCF-F9F8-0843-906B-E7F600E8B726}">
      <dsp:nvSpPr>
        <dsp:cNvPr id="0" name=""/>
        <dsp:cNvSpPr/>
      </dsp:nvSpPr>
      <dsp:spPr>
        <a:xfrm rot="10800000">
          <a:off x="2739349" y="1908453"/>
          <a:ext cx="1620314" cy="1620314"/>
        </a:xfrm>
        <a:prstGeom prst="pieWedge">
          <a:avLst/>
        </a:prstGeom>
        <a:solidFill>
          <a:srgbClr val="4472C4">
            <a:hueOff val="-4902230"/>
            <a:satOff val="-6819"/>
            <a:lumOff val="-2615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792" rIns="0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Readiness</a:t>
          </a:r>
        </a:p>
      </dsp:txBody>
      <dsp:txXfrm rot="10800000">
        <a:off x="2739349" y="1908453"/>
        <a:ext cx="1145735" cy="1145735"/>
      </dsp:txXfrm>
    </dsp:sp>
    <dsp:sp modelId="{2BC73F16-2F0B-434E-8B7E-BE9D78631D20}">
      <dsp:nvSpPr>
        <dsp:cNvPr id="0" name=""/>
        <dsp:cNvSpPr/>
      </dsp:nvSpPr>
      <dsp:spPr>
        <a:xfrm rot="16200000">
          <a:off x="1044193" y="1908453"/>
          <a:ext cx="1620314" cy="1620314"/>
        </a:xfrm>
        <a:prstGeom prst="pieWedge">
          <a:avLst/>
        </a:prstGeom>
        <a:solidFill>
          <a:srgbClr val="4472C4">
            <a:hueOff val="-7353344"/>
            <a:satOff val="-10228"/>
            <a:lumOff val="-3922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792" rIns="0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Aspirations</a:t>
          </a:r>
        </a:p>
      </dsp:txBody>
      <dsp:txXfrm rot="5400000">
        <a:off x="1518772" y="1908453"/>
        <a:ext cx="1145735" cy="1145735"/>
      </dsp:txXfrm>
    </dsp:sp>
    <dsp:sp modelId="{6708ED25-FC56-E444-B17E-33CD12FF695D}">
      <dsp:nvSpPr>
        <dsp:cNvPr id="0" name=""/>
        <dsp:cNvSpPr/>
      </dsp:nvSpPr>
      <dsp:spPr>
        <a:xfrm>
          <a:off x="2422209" y="1534247"/>
          <a:ext cx="559438" cy="486468"/>
        </a:xfrm>
        <a:prstGeom prst="circularArrow">
          <a:avLst/>
        </a:prstGeom>
        <a:solidFill>
          <a:srgbClr val="4472C4"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EFC9DB-67DB-B346-B472-B41E38B8B646}">
      <dsp:nvSpPr>
        <dsp:cNvPr id="0" name=""/>
        <dsp:cNvSpPr/>
      </dsp:nvSpPr>
      <dsp:spPr>
        <a:xfrm rot="10800000">
          <a:off x="2422209" y="1721350"/>
          <a:ext cx="559438" cy="486468"/>
        </a:xfrm>
        <a:prstGeom prst="circularArrow">
          <a:avLst/>
        </a:prstGeom>
        <a:solidFill>
          <a:srgbClr val="4472C4"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19DE96-9199-5941-9FCE-36F3EC523644}">
      <dsp:nvSpPr>
        <dsp:cNvPr id="0" name=""/>
        <dsp:cNvSpPr/>
      </dsp:nvSpPr>
      <dsp:spPr>
        <a:xfrm>
          <a:off x="9922" y="56029"/>
          <a:ext cx="1909401" cy="73381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Individual Development Plans</a:t>
          </a:r>
        </a:p>
      </dsp:txBody>
      <dsp:txXfrm>
        <a:off x="31415" y="77522"/>
        <a:ext cx="1866415" cy="690825"/>
      </dsp:txXfrm>
    </dsp:sp>
    <dsp:sp modelId="{89CD6045-B345-6843-9EDF-086F609559D6}">
      <dsp:nvSpPr>
        <dsp:cNvPr id="0" name=""/>
        <dsp:cNvSpPr/>
      </dsp:nvSpPr>
      <dsp:spPr>
        <a:xfrm rot="5400000">
          <a:off x="849596" y="797738"/>
          <a:ext cx="230054" cy="3302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5400000">
        <a:off x="865559" y="847818"/>
        <a:ext cx="198128" cy="161038"/>
      </dsp:txXfrm>
    </dsp:sp>
    <dsp:sp modelId="{E3403277-4108-C242-B747-F7390D5B4C7B}">
      <dsp:nvSpPr>
        <dsp:cNvPr id="0" name=""/>
        <dsp:cNvSpPr/>
      </dsp:nvSpPr>
      <dsp:spPr>
        <a:xfrm>
          <a:off x="0" y="1077872"/>
          <a:ext cx="1929247" cy="73381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Service, Business, Workforce, Succession, R&amp;R, L&amp;D Plans</a:t>
          </a:r>
        </a:p>
      </dsp:txBody>
      <dsp:txXfrm>
        <a:off x="21493" y="1099365"/>
        <a:ext cx="1886261" cy="690825"/>
      </dsp:txXfrm>
    </dsp:sp>
    <dsp:sp modelId="{671C0A88-C8C4-1544-ABD3-47FC3D4FF9FC}">
      <dsp:nvSpPr>
        <dsp:cNvPr id="0" name=""/>
        <dsp:cNvSpPr/>
      </dsp:nvSpPr>
      <dsp:spPr>
        <a:xfrm rot="5400000">
          <a:off x="846416" y="1783726"/>
          <a:ext cx="236414" cy="3302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472C4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5400000">
        <a:off x="865559" y="1830626"/>
        <a:ext cx="198128" cy="165490"/>
      </dsp:txXfrm>
    </dsp:sp>
    <dsp:sp modelId="{FB681D86-ED4E-284D-8DE1-36E727A2798E}">
      <dsp:nvSpPr>
        <dsp:cNvPr id="0" name=""/>
        <dsp:cNvSpPr/>
      </dsp:nvSpPr>
      <dsp:spPr>
        <a:xfrm>
          <a:off x="0" y="2085985"/>
          <a:ext cx="1929247" cy="73381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People, OD, Education, Clinical, Quality and Financial Strategies</a:t>
          </a:r>
        </a:p>
      </dsp:txBody>
      <dsp:txXfrm>
        <a:off x="21493" y="2107478"/>
        <a:ext cx="1886261" cy="690825"/>
      </dsp:txXfrm>
    </dsp:sp>
    <dsp:sp modelId="{2D726270-DF20-B84C-9815-C005A084FD1A}">
      <dsp:nvSpPr>
        <dsp:cNvPr id="0" name=""/>
        <dsp:cNvSpPr/>
      </dsp:nvSpPr>
      <dsp:spPr>
        <a:xfrm rot="5400000">
          <a:off x="832530" y="2791840"/>
          <a:ext cx="264185" cy="3302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472C4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5400000">
        <a:off x="865559" y="2824855"/>
        <a:ext cx="198128" cy="184930"/>
      </dsp:txXfrm>
    </dsp:sp>
    <dsp:sp modelId="{8F279B83-7E59-AC40-967A-D93393ED94C2}">
      <dsp:nvSpPr>
        <dsp:cNvPr id="0" name=""/>
        <dsp:cNvSpPr/>
      </dsp:nvSpPr>
      <dsp:spPr>
        <a:xfrm>
          <a:off x="0" y="3094098"/>
          <a:ext cx="1929247" cy="73381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System and regional Intelligence</a:t>
          </a:r>
        </a:p>
      </dsp:txBody>
      <dsp:txXfrm>
        <a:off x="21493" y="3115591"/>
        <a:ext cx="1886261" cy="6908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11163E-AB7D-8448-8174-BDAA5D5D77B4}">
      <dsp:nvSpPr>
        <dsp:cNvPr id="0" name=""/>
        <dsp:cNvSpPr/>
      </dsp:nvSpPr>
      <dsp:spPr>
        <a:xfrm rot="10800000">
          <a:off x="0" y="168013"/>
          <a:ext cx="3384376" cy="814317"/>
        </a:xfrm>
        <a:prstGeom prst="trapezoid">
          <a:avLst>
            <a:gd name="adj" fmla="val 52206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Front Line and/or Support Staff</a:t>
          </a:r>
        </a:p>
      </dsp:txBody>
      <dsp:txXfrm rot="-10800000">
        <a:off x="875680" y="272925"/>
        <a:ext cx="1633014" cy="709405"/>
      </dsp:txXfrm>
    </dsp:sp>
    <dsp:sp modelId="{31BEC774-ADB7-4944-BCB0-08A12A00BCDE}">
      <dsp:nvSpPr>
        <dsp:cNvPr id="0" name=""/>
        <dsp:cNvSpPr/>
      </dsp:nvSpPr>
      <dsp:spPr>
        <a:xfrm rot="10800000">
          <a:off x="429700" y="968910"/>
          <a:ext cx="2524975" cy="784427"/>
        </a:xfrm>
        <a:prstGeom prst="trapezoid">
          <a:avLst>
            <a:gd name="adj" fmla="val 52206"/>
          </a:avLst>
        </a:prstGeom>
        <a:solidFill>
          <a:srgbClr val="8064A2">
            <a:hueOff val="-1116193"/>
            <a:satOff val="6725"/>
            <a:lumOff val="539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Team Leaders</a:t>
          </a:r>
        </a:p>
      </dsp:txBody>
      <dsp:txXfrm rot="-10800000">
        <a:off x="1144582" y="1099396"/>
        <a:ext cx="1095210" cy="653941"/>
      </dsp:txXfrm>
    </dsp:sp>
    <dsp:sp modelId="{9E699492-7580-224C-B8B7-0290291179C2}">
      <dsp:nvSpPr>
        <dsp:cNvPr id="0" name=""/>
        <dsp:cNvSpPr/>
      </dsp:nvSpPr>
      <dsp:spPr>
        <a:xfrm rot="10800000">
          <a:off x="787824" y="1655152"/>
          <a:ext cx="1808726" cy="781480"/>
        </a:xfrm>
        <a:prstGeom prst="trapezoid">
          <a:avLst>
            <a:gd name="adj" fmla="val 52206"/>
          </a:avLst>
        </a:prstGeom>
        <a:solidFill>
          <a:srgbClr val="8064A2">
            <a:hueOff val="-2232386"/>
            <a:satOff val="13449"/>
            <a:lumOff val="107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10800000">
        <a:off x="1376337" y="1835944"/>
        <a:ext cx="631700" cy="600688"/>
      </dsp:txXfrm>
    </dsp:sp>
    <dsp:sp modelId="{CAB685BB-DD82-454E-A9F2-C6FC01515724}">
      <dsp:nvSpPr>
        <dsp:cNvPr id="0" name=""/>
        <dsp:cNvSpPr/>
      </dsp:nvSpPr>
      <dsp:spPr>
        <a:xfrm rot="10800000">
          <a:off x="1197900" y="2440516"/>
          <a:ext cx="988574" cy="1176504"/>
        </a:xfrm>
        <a:prstGeom prst="trapezoid">
          <a:avLst>
            <a:gd name="adj" fmla="val 52206"/>
          </a:avLst>
        </a:prstGeom>
        <a:solidFill>
          <a:srgbClr val="8064A2">
            <a:hueOff val="-3348579"/>
            <a:satOff val="20174"/>
            <a:lumOff val="1617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10800000">
        <a:off x="1585092" y="2832684"/>
        <a:ext cx="214191" cy="784336"/>
      </dsp:txXfrm>
    </dsp:sp>
    <dsp:sp modelId="{33D1A7CE-A748-F649-B7D8-98760A30C35F}">
      <dsp:nvSpPr>
        <dsp:cNvPr id="0" name=""/>
        <dsp:cNvSpPr/>
      </dsp:nvSpPr>
      <dsp:spPr>
        <a:xfrm rot="10800000">
          <a:off x="1371225" y="2900276"/>
          <a:ext cx="641925" cy="730778"/>
        </a:xfrm>
        <a:prstGeom prst="trapezoid">
          <a:avLst>
            <a:gd name="adj" fmla="val 52206"/>
          </a:avLst>
        </a:prstGeom>
        <a:solidFill>
          <a:srgbClr val="8064A2">
            <a:hueOff val="-4464771"/>
            <a:satOff val="26899"/>
            <a:lumOff val="215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10800000">
        <a:off x="1585200" y="3143869"/>
        <a:ext cx="213975" cy="4871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4FE2B-9396-B448-80B2-CA65914271F9}">
      <dsp:nvSpPr>
        <dsp:cNvPr id="0" name=""/>
        <dsp:cNvSpPr/>
      </dsp:nvSpPr>
      <dsp:spPr>
        <a:xfrm>
          <a:off x="8573" y="236209"/>
          <a:ext cx="1781807" cy="1070129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How to enable a TM culture</a:t>
          </a:r>
        </a:p>
      </dsp:txBody>
      <dsp:txXfrm>
        <a:off x="8573" y="236209"/>
        <a:ext cx="1781807" cy="712723"/>
      </dsp:txXfrm>
    </dsp:sp>
    <dsp:sp modelId="{BB293941-A078-DF40-B67D-9729CD0B4D72}">
      <dsp:nvSpPr>
        <dsp:cNvPr id="0" name=""/>
        <dsp:cNvSpPr/>
      </dsp:nvSpPr>
      <dsp:spPr>
        <a:xfrm>
          <a:off x="298659" y="1185143"/>
          <a:ext cx="1931533" cy="316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B05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500" b="1" kern="1200" dirty="0"/>
            <a:t>Suggested toolkit  elements: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Defining talent mgmt.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Forming our strategy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Agreeing approaches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Inclusion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Ownership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Infrastructure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Engagement</a:t>
          </a:r>
        </a:p>
      </dsp:txBody>
      <dsp:txXfrm>
        <a:off x="355232" y="1241716"/>
        <a:ext cx="1818387" cy="3054854"/>
      </dsp:txXfrm>
    </dsp:sp>
    <dsp:sp modelId="{DD84F3A1-1AD9-F847-B6D7-A6E66010CB34}">
      <dsp:nvSpPr>
        <dsp:cNvPr id="0" name=""/>
        <dsp:cNvSpPr/>
      </dsp:nvSpPr>
      <dsp:spPr>
        <a:xfrm>
          <a:off x="2079212" y="370762"/>
          <a:ext cx="612322" cy="443618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 dirty="0"/>
        </a:p>
      </dsp:txBody>
      <dsp:txXfrm>
        <a:off x="2079212" y="459486"/>
        <a:ext cx="479237" cy="266170"/>
      </dsp:txXfrm>
    </dsp:sp>
    <dsp:sp modelId="{A6DC163B-8BAF-FD45-9157-4A8FBD36B9D8}">
      <dsp:nvSpPr>
        <dsp:cNvPr id="0" name=""/>
        <dsp:cNvSpPr/>
      </dsp:nvSpPr>
      <dsp:spPr>
        <a:xfrm>
          <a:off x="2945706" y="236209"/>
          <a:ext cx="1781807" cy="1070129"/>
        </a:xfrm>
        <a:prstGeom prst="roundRect">
          <a:avLst>
            <a:gd name="adj" fmla="val 10000"/>
          </a:avLst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Preparing for implementing talent conversation</a:t>
          </a:r>
        </a:p>
      </dsp:txBody>
      <dsp:txXfrm>
        <a:off x="2945706" y="236209"/>
        <a:ext cx="1781807" cy="712723"/>
      </dsp:txXfrm>
    </dsp:sp>
    <dsp:sp modelId="{FD64394B-14AF-FA4D-B26D-AF8A722EEE95}">
      <dsp:nvSpPr>
        <dsp:cNvPr id="0" name=""/>
        <dsp:cNvSpPr/>
      </dsp:nvSpPr>
      <dsp:spPr>
        <a:xfrm>
          <a:off x="3215800" y="1185143"/>
          <a:ext cx="1971516" cy="316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70C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500" b="1" kern="1200" dirty="0"/>
            <a:t>Suggested toolkit  elements: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dirty="0"/>
            <a:t>Training/developing expertise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dirty="0"/>
            <a:t>Defining our offers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dirty="0"/>
            <a:t>Implementation and communication plans</a:t>
          </a:r>
        </a:p>
      </dsp:txBody>
      <dsp:txXfrm>
        <a:off x="3273544" y="1242887"/>
        <a:ext cx="1856028" cy="3052512"/>
      </dsp:txXfrm>
    </dsp:sp>
    <dsp:sp modelId="{8B4E0EB4-9E1C-9344-A261-9F119B98CEBB}">
      <dsp:nvSpPr>
        <dsp:cNvPr id="0" name=""/>
        <dsp:cNvSpPr/>
      </dsp:nvSpPr>
      <dsp:spPr>
        <a:xfrm>
          <a:off x="5021343" y="370762"/>
          <a:ext cx="622918" cy="443618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 dirty="0"/>
        </a:p>
      </dsp:txBody>
      <dsp:txXfrm>
        <a:off x="5021343" y="459486"/>
        <a:ext cx="489833" cy="266170"/>
      </dsp:txXfrm>
    </dsp:sp>
    <dsp:sp modelId="{FAEF0B20-C235-9144-A4DE-F7A2A28FEB8E}">
      <dsp:nvSpPr>
        <dsp:cNvPr id="0" name=""/>
        <dsp:cNvSpPr/>
      </dsp:nvSpPr>
      <dsp:spPr>
        <a:xfrm>
          <a:off x="5902831" y="236209"/>
          <a:ext cx="1781807" cy="1070129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Holding effective talent conversations</a:t>
          </a:r>
        </a:p>
      </dsp:txBody>
      <dsp:txXfrm>
        <a:off x="5902831" y="236209"/>
        <a:ext cx="1781807" cy="712723"/>
      </dsp:txXfrm>
    </dsp:sp>
    <dsp:sp modelId="{D9A64EB4-209A-1D41-8CE9-795DA06B70FB}">
      <dsp:nvSpPr>
        <dsp:cNvPr id="0" name=""/>
        <dsp:cNvSpPr/>
      </dsp:nvSpPr>
      <dsp:spPr>
        <a:xfrm>
          <a:off x="6115390" y="1185143"/>
          <a:ext cx="2086586" cy="316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7030A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500" b="1" kern="1200" dirty="0"/>
            <a:t>Suggested toolkit  elements: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Preparation guides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Appraisal /Talent/Career Conversations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Career/Development Planning</a:t>
          </a:r>
        </a:p>
      </dsp:txBody>
      <dsp:txXfrm>
        <a:off x="6176504" y="1246257"/>
        <a:ext cx="1964358" cy="30457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4FE2B-9396-B448-80B2-CA65914271F9}">
      <dsp:nvSpPr>
        <dsp:cNvPr id="0" name=""/>
        <dsp:cNvSpPr/>
      </dsp:nvSpPr>
      <dsp:spPr>
        <a:xfrm>
          <a:off x="4568" y="508555"/>
          <a:ext cx="1783549" cy="2764800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How to measure talent</a:t>
          </a:r>
        </a:p>
      </dsp:txBody>
      <dsp:txXfrm>
        <a:off x="4568" y="508555"/>
        <a:ext cx="1783549" cy="713419"/>
      </dsp:txXfrm>
    </dsp:sp>
    <dsp:sp modelId="{BB293941-A078-DF40-B67D-9729CD0B4D72}">
      <dsp:nvSpPr>
        <dsp:cNvPr id="0" name=""/>
        <dsp:cNvSpPr/>
      </dsp:nvSpPr>
      <dsp:spPr>
        <a:xfrm>
          <a:off x="294938" y="1543613"/>
          <a:ext cx="1933421" cy="3686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500" b="1" kern="1200" dirty="0"/>
            <a:t>Suggested toolkit  elements: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Rating systems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Dashboards and reporting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Talent data/information guidance</a:t>
          </a:r>
        </a:p>
      </dsp:txBody>
      <dsp:txXfrm>
        <a:off x="351566" y="1600241"/>
        <a:ext cx="1820165" cy="3573144"/>
      </dsp:txXfrm>
    </dsp:sp>
    <dsp:sp modelId="{DD84F3A1-1AD9-F847-B6D7-A6E66010CB34}">
      <dsp:nvSpPr>
        <dsp:cNvPr id="0" name=""/>
        <dsp:cNvSpPr/>
      </dsp:nvSpPr>
      <dsp:spPr>
        <a:xfrm>
          <a:off x="2077231" y="643239"/>
          <a:ext cx="612920" cy="444052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2077231" y="732049"/>
        <a:ext cx="479704" cy="266432"/>
      </dsp:txXfrm>
    </dsp:sp>
    <dsp:sp modelId="{A6DC163B-8BAF-FD45-9157-4A8FBD36B9D8}">
      <dsp:nvSpPr>
        <dsp:cNvPr id="0" name=""/>
        <dsp:cNvSpPr/>
      </dsp:nvSpPr>
      <dsp:spPr>
        <a:xfrm>
          <a:off x="2944572" y="508555"/>
          <a:ext cx="1783549" cy="2764800"/>
        </a:xfrm>
        <a:prstGeom prst="roundRect">
          <a:avLst>
            <a:gd name="adj" fmla="val 10000"/>
          </a:avLst>
        </a:prstGeom>
        <a:solidFill>
          <a:srgbClr val="FFA4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Talent review and succession planning</a:t>
          </a:r>
        </a:p>
      </dsp:txBody>
      <dsp:txXfrm>
        <a:off x="2944572" y="508555"/>
        <a:ext cx="1783549" cy="713419"/>
      </dsp:txXfrm>
    </dsp:sp>
    <dsp:sp modelId="{FD64394B-14AF-FA4D-B26D-AF8A722EEE95}">
      <dsp:nvSpPr>
        <dsp:cNvPr id="0" name=""/>
        <dsp:cNvSpPr/>
      </dsp:nvSpPr>
      <dsp:spPr>
        <a:xfrm>
          <a:off x="3214930" y="1543613"/>
          <a:ext cx="1973444" cy="3686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FFA40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500" b="1" kern="1200" dirty="0"/>
            <a:t>Suggested toolkit  elements: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dirty="0"/>
            <a:t>Talent review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dirty="0"/>
            <a:t>Succession planning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dirty="0"/>
            <a:t>Feedback guides</a:t>
          </a:r>
        </a:p>
      </dsp:txBody>
      <dsp:txXfrm>
        <a:off x="3272730" y="1601413"/>
        <a:ext cx="1857844" cy="3570800"/>
      </dsp:txXfrm>
    </dsp:sp>
    <dsp:sp modelId="{8B4E0EB4-9E1C-9344-A261-9F119B98CEBB}">
      <dsp:nvSpPr>
        <dsp:cNvPr id="0" name=""/>
        <dsp:cNvSpPr/>
      </dsp:nvSpPr>
      <dsp:spPr>
        <a:xfrm>
          <a:off x="5022238" y="643239"/>
          <a:ext cx="623526" cy="444052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5022238" y="732049"/>
        <a:ext cx="490310" cy="266432"/>
      </dsp:txXfrm>
    </dsp:sp>
    <dsp:sp modelId="{FAEF0B20-C235-9144-A4DE-F7A2A28FEB8E}">
      <dsp:nvSpPr>
        <dsp:cNvPr id="0" name=""/>
        <dsp:cNvSpPr/>
      </dsp:nvSpPr>
      <dsp:spPr>
        <a:xfrm>
          <a:off x="5904588" y="508555"/>
          <a:ext cx="1783549" cy="2764800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Evaluating your talent approach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/>
        </a:p>
      </dsp:txBody>
      <dsp:txXfrm>
        <a:off x="5904588" y="508555"/>
        <a:ext cx="1783549" cy="713419"/>
      </dsp:txXfrm>
    </dsp:sp>
    <dsp:sp modelId="{D9A64EB4-209A-1D41-8CE9-795DA06B70FB}">
      <dsp:nvSpPr>
        <dsp:cNvPr id="0" name=""/>
        <dsp:cNvSpPr/>
      </dsp:nvSpPr>
      <dsp:spPr>
        <a:xfrm>
          <a:off x="6117355" y="1543613"/>
          <a:ext cx="2088625" cy="3686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FFC00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500" b="1" kern="1200" dirty="0"/>
            <a:t>Suggested toolkit  elements: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KPIs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Measuring impact/ROI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Refining your approach /troubleshooting</a:t>
          </a:r>
        </a:p>
      </dsp:txBody>
      <dsp:txXfrm>
        <a:off x="6178529" y="1604787"/>
        <a:ext cx="1966277" cy="35640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29208" y="298376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z="1400" dirty="0"/>
              <a:t>The NHS Leadership Academy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89040" y="298376"/>
            <a:ext cx="252028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A04F3-867E-436D-A923-E8583AA432EE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57200" y="853244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www.leadershipacademy.nhs.uk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725144" y="8532440"/>
            <a:ext cx="1603648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575CB-EDA2-4555-8248-9F4935DE9C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459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Header Placeholder 1"/>
          <p:cNvSpPr>
            <a:spLocks noGrp="1"/>
          </p:cNvSpPr>
          <p:nvPr>
            <p:ph type="hdr" sz="quarter"/>
          </p:nvPr>
        </p:nvSpPr>
        <p:spPr>
          <a:xfrm>
            <a:off x="529208" y="298376"/>
            <a:ext cx="2971800" cy="313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z="1400" dirty="0"/>
              <a:t>The NHS Leadership Academy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89040" y="298376"/>
            <a:ext cx="2520280" cy="313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A04F3-867E-436D-A923-E8583AA432EE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457200" y="853244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www.leadershipacademy.nhs.uk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4725144" y="8532440"/>
            <a:ext cx="1603648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575CB-EDA2-4555-8248-9F4935DE9C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389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4012B-F8F6-194E-8887-49492E3D03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F164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B7E326-B724-D84A-AB48-CF70BF3D6EB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F164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6A0795D0-1091-C649-AE23-3B459126E17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2F164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256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D575CB-EDA2-4555-8248-9F4935DE9C0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2F164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F164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876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A1F064-87EE-4277-B290-56F41945BBB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2F164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F164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145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A1F064-87EE-4277-B290-56F41945BBB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2F164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F164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193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A1F064-87EE-4277-B290-56F41945BBB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2F164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F164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249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A1F064-87EE-4277-B290-56F41945BBB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2F164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F164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196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5508104" y="0"/>
            <a:ext cx="3635896" cy="12687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67545" y="1772816"/>
            <a:ext cx="8208911" cy="1512168"/>
          </a:xfrm>
        </p:spPr>
        <p:txBody>
          <a:bodyPr anchor="t">
            <a:normAutofit/>
          </a:bodyPr>
          <a:lstStyle>
            <a:lvl1pPr>
              <a:lnSpc>
                <a:spcPct val="90000"/>
              </a:lnSpc>
              <a:defRPr sz="4500" b="0" i="0" baseline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Presentation Title</a:t>
            </a:r>
            <a:br>
              <a:rPr lang="en-US" dirty="0"/>
            </a:br>
            <a:endParaRPr lang="en-GB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0" hasCustomPrompt="1"/>
          </p:nvPr>
        </p:nvSpPr>
        <p:spPr>
          <a:xfrm>
            <a:off x="467545" y="3212976"/>
            <a:ext cx="3960439" cy="2592288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000" b="1" i="0" baseline="0">
                <a:solidFill>
                  <a:srgbClr val="63738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 Title here</a:t>
            </a:r>
          </a:p>
        </p:txBody>
      </p:sp>
      <p:pic>
        <p:nvPicPr>
          <p:cNvPr id="9" name="Picture 8" descr="Core rosette_RGB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47" b="9807"/>
          <a:stretch/>
        </p:blipFill>
        <p:spPr>
          <a:xfrm>
            <a:off x="4776017" y="3264839"/>
            <a:ext cx="4367983" cy="3593161"/>
          </a:xfrm>
          <a:prstGeom prst="rect">
            <a:avLst/>
          </a:prstGeom>
        </p:spPr>
      </p:pic>
      <p:pic>
        <p:nvPicPr>
          <p:cNvPr id="10" name="Picture 9" descr="NHS_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69166"/>
            <a:ext cx="2812910" cy="85578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D7C46FEA-FED0-43EE-930E-D855D3FF338D}"/>
              </a:ext>
            </a:extLst>
          </p:cNvPr>
          <p:cNvSpPr txBox="1">
            <a:spLocks/>
          </p:cNvSpPr>
          <p:nvPr userDrawn="1"/>
        </p:nvSpPr>
        <p:spPr>
          <a:xfrm>
            <a:off x="467544" y="6165304"/>
            <a:ext cx="2592288" cy="2880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 baseline="0">
                <a:solidFill>
                  <a:srgbClr val="63738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b="0" i="0" dirty="0">
                <a:latin typeface="Arial"/>
                <a:cs typeface="Arial"/>
              </a:rPr>
              <a:t>www.leadershipacademy.nhs.uk</a:t>
            </a:r>
            <a:endParaRPr lang="en-GB" sz="1300" b="0" i="0" dirty="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inuation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6672"/>
            <a:ext cx="8291264" cy="854968"/>
          </a:xfrm>
        </p:spPr>
        <p:txBody>
          <a:bodyPr>
            <a:normAutofit/>
          </a:bodyPr>
          <a:lstStyle>
            <a:lvl1pPr>
              <a:defRPr sz="4000" baseline="0">
                <a:solidFill>
                  <a:srgbClr val="005EB8"/>
                </a:solidFill>
              </a:defRPr>
            </a:lvl1pPr>
          </a:lstStyle>
          <a:p>
            <a:r>
              <a:rPr lang="en-US" dirty="0"/>
              <a:t>Slide Title Here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412776"/>
            <a:ext cx="8291264" cy="5040560"/>
          </a:xfrm>
        </p:spPr>
        <p:txBody>
          <a:bodyPr/>
          <a:lstStyle>
            <a:lvl1pPr>
              <a:defRPr sz="3200" baseline="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8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2000">
                <a:solidFill>
                  <a:schemeClr val="accent4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First bullet point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inuation - jus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476672"/>
            <a:ext cx="8291264" cy="5976664"/>
          </a:xfrm>
        </p:spPr>
        <p:txBody>
          <a:bodyPr/>
          <a:lstStyle>
            <a:lvl1pPr>
              <a:defRPr sz="3200" baseline="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8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2000">
                <a:solidFill>
                  <a:schemeClr val="accent4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First bullet point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4042792" cy="5040560"/>
          </a:xfrm>
        </p:spPr>
        <p:txBody>
          <a:bodyPr/>
          <a:lstStyle>
            <a:lvl1pPr>
              <a:defRPr sz="2500" baseline="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3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1600">
                <a:solidFill>
                  <a:schemeClr val="accent4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First bullet point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644008" y="1412776"/>
            <a:ext cx="4042792" cy="5040560"/>
          </a:xfrm>
        </p:spPr>
        <p:txBody>
          <a:bodyPr/>
          <a:lstStyle>
            <a:lvl1pPr>
              <a:defRPr sz="2500" baseline="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3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1600">
                <a:solidFill>
                  <a:schemeClr val="accent4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First bullet point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6672"/>
            <a:ext cx="8291264" cy="854968"/>
          </a:xfrm>
        </p:spPr>
        <p:txBody>
          <a:bodyPr>
            <a:normAutofit/>
          </a:bodyPr>
          <a:lstStyle>
            <a:lvl1pPr>
              <a:defRPr sz="4000" baseline="0">
                <a:solidFill>
                  <a:srgbClr val="005EB8"/>
                </a:solidFill>
              </a:defRPr>
            </a:lvl1pPr>
          </a:lstStyle>
          <a:p>
            <a:r>
              <a:rPr lang="en-US" dirty="0"/>
              <a:t>Slide Title Here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6672"/>
            <a:ext cx="8291264" cy="854968"/>
          </a:xfrm>
        </p:spPr>
        <p:txBody>
          <a:bodyPr>
            <a:normAutofit/>
          </a:bodyPr>
          <a:lstStyle>
            <a:lvl1pPr>
              <a:defRPr sz="4000" baseline="0">
                <a:solidFill>
                  <a:srgbClr val="005EB8"/>
                </a:solidFill>
              </a:defRPr>
            </a:lvl1pPr>
          </a:lstStyle>
          <a:p>
            <a:r>
              <a:rPr lang="en-US" dirty="0"/>
              <a:t>Slide Title Here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7544" y="476672"/>
            <a:ext cx="8280920" cy="597666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79190-2877-3046-B18A-5D4388602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25605-36F5-E045-B373-5C32C2AD2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213F0-CE28-4847-B2CF-D15BAF1AF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914E5-9C99-FB48-91EF-45FA9198E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62BCF-236C-FB48-B9B9-C9004E577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8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025528"/>
            <a:ext cx="7772400" cy="679449"/>
          </a:xfrm>
          <a:prstGeom prst="rect">
            <a:avLst/>
          </a:prstGeom>
        </p:spPr>
        <p:txBody>
          <a:bodyPr/>
          <a:lstStyle>
            <a:lvl1pPr algn="l">
              <a:defRPr sz="2700" b="1" baseline="0">
                <a:solidFill>
                  <a:srgbClr val="A00054"/>
                </a:solidFill>
              </a:defRPr>
            </a:lvl1pPr>
          </a:lstStyle>
          <a:p>
            <a:r>
              <a:rPr lang="en-US" dirty="0"/>
              <a:t>Slide title – Arial, 36, Bold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1" y="1954924"/>
            <a:ext cx="7839075" cy="3720662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 Body text – Arial, 24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01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19256" cy="86409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63" r:id="rId3"/>
    <p:sldLayoutId id="2147483760" r:id="rId4"/>
    <p:sldLayoutId id="2147483762" r:id="rId5"/>
    <p:sldLayoutId id="2147483765" r:id="rId6"/>
    <p:sldLayoutId id="2147483766" r:id="rId7"/>
    <p:sldLayoutId id="2147483767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5EB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Talent </a:t>
            </a:r>
            <a:r>
              <a:rPr lang="en-US"/>
              <a:t>Management Briefing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en-US" dirty="0"/>
              <a:t>Executive and Board</a:t>
            </a:r>
          </a:p>
        </p:txBody>
      </p:sp>
    </p:spTree>
    <p:extLst>
      <p:ext uri="{BB962C8B-B14F-4D97-AF65-F5344CB8AC3E}">
        <p14:creationId xmlns:p14="http://schemas.microsoft.com/office/powerpoint/2010/main" val="285876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0171CDB-67E6-354C-804C-D793EA244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988" y="1897752"/>
            <a:ext cx="8215796" cy="4226834"/>
          </a:xfrm>
        </p:spPr>
        <p:txBody>
          <a:bodyPr>
            <a:normAutofit/>
          </a:bodyPr>
          <a:lstStyle/>
          <a:p>
            <a:pPr algn="just">
              <a:spcBef>
                <a:spcPts val="1650"/>
              </a:spcBef>
              <a:spcAft>
                <a:spcPts val="1650"/>
              </a:spcAft>
              <a:buClr>
                <a:schemeClr val="accent6"/>
              </a:buClr>
              <a:buSzPct val="80000"/>
            </a:pPr>
            <a:r>
              <a:rPr lang="en-GB" sz="2200" dirty="0"/>
              <a:t>They are constantly changing</a:t>
            </a:r>
          </a:p>
          <a:p>
            <a:pPr algn="just">
              <a:spcBef>
                <a:spcPts val="1650"/>
              </a:spcBef>
              <a:spcAft>
                <a:spcPts val="1650"/>
              </a:spcAft>
              <a:buClr>
                <a:schemeClr val="accent6"/>
              </a:buClr>
              <a:buSzPct val="80000"/>
            </a:pPr>
            <a:r>
              <a:rPr lang="en-GB" sz="2200" dirty="0"/>
              <a:t>They are shaped by every aspect of your employment experience</a:t>
            </a:r>
          </a:p>
          <a:p>
            <a:pPr algn="just">
              <a:spcBef>
                <a:spcPts val="1650"/>
              </a:spcBef>
              <a:spcAft>
                <a:spcPts val="1650"/>
              </a:spcAft>
              <a:buClr>
                <a:schemeClr val="accent6"/>
              </a:buClr>
              <a:buSzPct val="80000"/>
            </a:pPr>
            <a:r>
              <a:rPr lang="en-GB" sz="2200" dirty="0"/>
              <a:t>They are heavily influenced by your life outside work</a:t>
            </a:r>
          </a:p>
          <a:p>
            <a:pPr marL="334566" indent="0" algn="just">
              <a:spcBef>
                <a:spcPts val="1650"/>
              </a:spcBef>
              <a:spcAft>
                <a:spcPts val="1650"/>
              </a:spcAft>
              <a:buClr>
                <a:schemeClr val="accent6"/>
              </a:buClr>
              <a:buSzPct val="80000"/>
              <a:buNone/>
            </a:pPr>
            <a:r>
              <a:rPr lang="en-GB" sz="2200" i="1" dirty="0"/>
              <a:t>… all of which means they need to be revisited regularly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0915CE-BD37-084B-B6DC-7CA5409293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5984" y="5381110"/>
            <a:ext cx="1066800" cy="10668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EE7C7DF-A4EE-024B-BFB7-CF8E2E661E63}"/>
              </a:ext>
            </a:extLst>
          </p:cNvPr>
          <p:cNvSpPr txBox="1">
            <a:spLocks/>
          </p:cNvSpPr>
          <p:nvPr/>
        </p:nvSpPr>
        <p:spPr>
          <a:xfrm>
            <a:off x="251520" y="260648"/>
            <a:ext cx="8291264" cy="129614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005EB8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The golden rules about performance, potential, aspirations and readiness</a:t>
            </a:r>
          </a:p>
        </p:txBody>
      </p:sp>
    </p:spTree>
    <p:extLst>
      <p:ext uri="{BB962C8B-B14F-4D97-AF65-F5344CB8AC3E}">
        <p14:creationId xmlns:p14="http://schemas.microsoft.com/office/powerpoint/2010/main" val="2377639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DAB1FBF-B18B-114E-B4F9-378C33878434}"/>
              </a:ext>
            </a:extLst>
          </p:cNvPr>
          <p:cNvSpPr txBox="1">
            <a:spLocks/>
          </p:cNvSpPr>
          <p:nvPr/>
        </p:nvSpPr>
        <p:spPr>
          <a:xfrm>
            <a:off x="251520" y="1340768"/>
            <a:ext cx="8346908" cy="4963463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2C53D"/>
              </a:buClr>
              <a:buSzTx/>
              <a:buFont typeface="Arial"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5EB8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5EA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Inclusivity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D8D8D8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- Everyone, irrespective of band, profession or characteristics has a conversation about their potential and career, not just their performance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5EB8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5EA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Skills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D8D8D8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- Leaders are skilled in holding career conversations and signposting individuals to support/opportunities where appropriate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5EB8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5EA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Development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D8D8D8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- There are clear development offers in place to sustain and grow the workforce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5EB8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5EA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Pipeline visibility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D8D8D8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– there is an understanding of the capability and readiness of individuals to fulfil their aspirations and/or critical roles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5EB8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5EA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Alignment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D8D8D8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Talent management is integrated with other OD interventions, locally, regionally and nationally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D492A4F-9D26-184A-B8B1-DA082E26D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Key enablers to delivery</a:t>
            </a:r>
          </a:p>
        </p:txBody>
      </p:sp>
    </p:spTree>
    <p:extLst>
      <p:ext uri="{BB962C8B-B14F-4D97-AF65-F5344CB8AC3E}">
        <p14:creationId xmlns:p14="http://schemas.microsoft.com/office/powerpoint/2010/main" val="429391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7846288-0EDB-9040-80F1-E767DD6DA5C1}"/>
              </a:ext>
            </a:extLst>
          </p:cNvPr>
          <p:cNvSpPr txBox="1">
            <a:spLocks/>
          </p:cNvSpPr>
          <p:nvPr/>
        </p:nvSpPr>
        <p:spPr>
          <a:xfrm>
            <a:off x="251520" y="260648"/>
            <a:ext cx="8291264" cy="8549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700" b="1" kern="1200" baseline="0">
                <a:solidFill>
                  <a:srgbClr val="A00054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Recommended next steps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F27221CD-A669-8141-AE7B-AA480C22A7EB}"/>
              </a:ext>
            </a:extLst>
          </p:cNvPr>
          <p:cNvSpPr/>
          <p:nvPr/>
        </p:nvSpPr>
        <p:spPr>
          <a:xfrm>
            <a:off x="467544" y="1340768"/>
            <a:ext cx="2580152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 Establishing the right culture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D8FE79CD-E659-2546-B5B3-8397967B44C9}"/>
              </a:ext>
            </a:extLst>
          </p:cNvPr>
          <p:cNvSpPr/>
          <p:nvPr/>
        </p:nvSpPr>
        <p:spPr>
          <a:xfrm>
            <a:off x="1691680" y="2204864"/>
            <a:ext cx="2580152" cy="64807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 Defining approaches and offers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27877191-9FA9-584E-88F9-3A7E36F0881A}"/>
              </a:ext>
            </a:extLst>
          </p:cNvPr>
          <p:cNvSpPr/>
          <p:nvPr/>
        </p:nvSpPr>
        <p:spPr>
          <a:xfrm>
            <a:off x="2771800" y="3068960"/>
            <a:ext cx="2580152" cy="648072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 Holding effective talent conversations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EF53FA37-2CCD-0140-8840-79A2FD465417}"/>
              </a:ext>
            </a:extLst>
          </p:cNvPr>
          <p:cNvSpPr/>
          <p:nvPr/>
        </p:nvSpPr>
        <p:spPr>
          <a:xfrm>
            <a:off x="3851920" y="3933056"/>
            <a:ext cx="2580152" cy="64807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 Gathering and using information</a:t>
            </a: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3BBC12DA-25C0-EF4A-89AD-8A7A9D6D3DF3}"/>
              </a:ext>
            </a:extLst>
          </p:cNvPr>
          <p:cNvSpPr/>
          <p:nvPr/>
        </p:nvSpPr>
        <p:spPr>
          <a:xfrm>
            <a:off x="4932040" y="4813321"/>
            <a:ext cx="2580152" cy="648072"/>
          </a:xfrm>
          <a:prstGeom prst="roundRect">
            <a:avLst/>
          </a:prstGeom>
          <a:solidFill>
            <a:srgbClr val="FF9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 Review and succession planning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1FA62B88-EA3B-3148-89A4-D00E28586361}"/>
              </a:ext>
            </a:extLst>
          </p:cNvPr>
          <p:cNvSpPr/>
          <p:nvPr/>
        </p:nvSpPr>
        <p:spPr>
          <a:xfrm>
            <a:off x="6012160" y="5661248"/>
            <a:ext cx="2580152" cy="64807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 Evaluating and refining your approach</a:t>
            </a:r>
          </a:p>
        </p:txBody>
      </p:sp>
    </p:spTree>
    <p:extLst>
      <p:ext uri="{BB962C8B-B14F-4D97-AF65-F5344CB8AC3E}">
        <p14:creationId xmlns:p14="http://schemas.microsoft.com/office/powerpoint/2010/main" val="4229275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7846288-0EDB-9040-80F1-E767DD6DA5C1}"/>
              </a:ext>
            </a:extLst>
          </p:cNvPr>
          <p:cNvSpPr txBox="1">
            <a:spLocks/>
          </p:cNvSpPr>
          <p:nvPr/>
        </p:nvSpPr>
        <p:spPr>
          <a:xfrm>
            <a:off x="251520" y="260648"/>
            <a:ext cx="8291264" cy="8549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700" b="1" kern="1200" baseline="0">
                <a:solidFill>
                  <a:srgbClr val="A00054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Recommended next steps continued…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E1948348-5EA5-F84F-B3CA-7FE527454BB7}"/>
              </a:ext>
            </a:extLst>
          </p:cNvPr>
          <p:cNvGraphicFramePr>
            <a:graphicFrameLocks/>
          </p:cNvGraphicFramePr>
          <p:nvPr/>
        </p:nvGraphicFramePr>
        <p:xfrm>
          <a:off x="332234" y="1772816"/>
          <a:ext cx="8210550" cy="4353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8478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7846288-0EDB-9040-80F1-E767DD6DA5C1}"/>
              </a:ext>
            </a:extLst>
          </p:cNvPr>
          <p:cNvSpPr txBox="1">
            <a:spLocks/>
          </p:cNvSpPr>
          <p:nvPr/>
        </p:nvSpPr>
        <p:spPr>
          <a:xfrm>
            <a:off x="251520" y="260648"/>
            <a:ext cx="8291264" cy="8549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700" b="1" kern="1200" baseline="0">
                <a:solidFill>
                  <a:srgbClr val="A00054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Recommended next steps continued…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CA7FF160-D4EF-CF4C-A1F1-DF4614C4ABA2}"/>
              </a:ext>
            </a:extLst>
          </p:cNvPr>
          <p:cNvGraphicFramePr>
            <a:graphicFrameLocks/>
          </p:cNvGraphicFramePr>
          <p:nvPr/>
        </p:nvGraphicFramePr>
        <p:xfrm>
          <a:off x="683568" y="1244893"/>
          <a:ext cx="8210550" cy="5416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5186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C525641-AD96-EB42-B0EC-E5DD8FF3B3D3}"/>
              </a:ext>
            </a:extLst>
          </p:cNvPr>
          <p:cNvSpPr/>
          <p:nvPr/>
        </p:nvSpPr>
        <p:spPr>
          <a:xfrm>
            <a:off x="1833435" y="2394277"/>
            <a:ext cx="2615184" cy="110185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Establishing our relative progress and maturity as an organisation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1E7C3D5-18C3-F94D-9E15-8D0C16D3B78E}"/>
              </a:ext>
            </a:extLst>
          </p:cNvPr>
          <p:cNvSpPr/>
          <p:nvPr/>
        </p:nvSpPr>
        <p:spPr>
          <a:xfrm>
            <a:off x="4562856" y="3597315"/>
            <a:ext cx="2615184" cy="1101853"/>
          </a:xfrm>
          <a:prstGeom prst="round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Identifying areas of best practice, success and progress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C37CA8F1-544A-A04F-B980-5F824317FC6D}"/>
              </a:ext>
            </a:extLst>
          </p:cNvPr>
          <p:cNvSpPr/>
          <p:nvPr/>
        </p:nvSpPr>
        <p:spPr>
          <a:xfrm>
            <a:off x="1833435" y="3600162"/>
            <a:ext cx="2615184" cy="1101853"/>
          </a:xfrm>
          <a:prstGeom prst="round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Highlighting our relative priorities and recommendations for areas requiring attention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839B4E76-0C5B-954C-8C90-66EC4652B3D7}"/>
              </a:ext>
            </a:extLst>
          </p:cNvPr>
          <p:cNvSpPr/>
          <p:nvPr/>
        </p:nvSpPr>
        <p:spPr>
          <a:xfrm>
            <a:off x="4562856" y="2394277"/>
            <a:ext cx="2615184" cy="1101853"/>
          </a:xfrm>
          <a:prstGeom prst="round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 overall summary and breakdown of how we stack up against core elements</a:t>
            </a:r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04368D93-C01F-A54C-866B-997665EC34E8}"/>
              </a:ext>
            </a:extLst>
          </p:cNvPr>
          <p:cNvSpPr/>
          <p:nvPr/>
        </p:nvSpPr>
        <p:spPr>
          <a:xfrm rot="5400000">
            <a:off x="4318055" y="4534518"/>
            <a:ext cx="320434" cy="904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4605257-221A-8C4F-BB10-E71476251A69}"/>
              </a:ext>
            </a:extLst>
          </p:cNvPr>
          <p:cNvSpPr/>
          <p:nvPr/>
        </p:nvSpPr>
        <p:spPr>
          <a:xfrm>
            <a:off x="1640268" y="5307382"/>
            <a:ext cx="5616702" cy="102412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8D8D8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Our opportunity to review and agree our strategic goals and operational priorities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FCE6670-8580-3F43-B50E-91D5F9FA56EB}"/>
              </a:ext>
            </a:extLst>
          </p:cNvPr>
          <p:cNvSpPr txBox="1">
            <a:spLocks/>
          </p:cNvSpPr>
          <p:nvPr/>
        </p:nvSpPr>
        <p:spPr>
          <a:xfrm>
            <a:off x="251520" y="260648"/>
            <a:ext cx="8291264" cy="8549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700" b="1" kern="1200" baseline="0">
                <a:solidFill>
                  <a:srgbClr val="A00054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5EA9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Establishing and reviewing our talent maturity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06C5F10F-0E6C-C64D-A0AF-6A35D1948ED6}"/>
              </a:ext>
            </a:extLst>
          </p:cNvPr>
          <p:cNvSpPr/>
          <p:nvPr/>
        </p:nvSpPr>
        <p:spPr>
          <a:xfrm>
            <a:off x="1669921" y="1190365"/>
            <a:ext cx="5616702" cy="102412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8D8D8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Completing the Talent Management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8D8D8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Maturity Diagnostic</a:t>
            </a:r>
          </a:p>
        </p:txBody>
      </p:sp>
    </p:spTree>
    <p:extLst>
      <p:ext uri="{BB962C8B-B14F-4D97-AF65-F5344CB8AC3E}">
        <p14:creationId xmlns:p14="http://schemas.microsoft.com/office/powerpoint/2010/main" val="650002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AD811-2942-4148-80EA-8445224D2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Purpose of this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8F15A-D11A-4BC2-81CE-0B8552631A3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26368" y="1916832"/>
            <a:ext cx="8291264" cy="3960440"/>
          </a:xfrm>
        </p:spPr>
        <p:txBody>
          <a:bodyPr>
            <a:normAutofit/>
          </a:bodyPr>
          <a:lstStyle/>
          <a:p>
            <a:pPr lvl="0" algn="just">
              <a:spcBef>
                <a:spcPts val="1600"/>
              </a:spcBef>
              <a:spcAft>
                <a:spcPts val="1600"/>
              </a:spcAft>
              <a:buClr>
                <a:srgbClr val="005EB8"/>
              </a:buClr>
              <a:buSzPct val="80000"/>
            </a:pPr>
            <a:r>
              <a:rPr lang="en-GB" sz="2200" dirty="0"/>
              <a:t>To form a common understanding about what we mean by talent management</a:t>
            </a:r>
          </a:p>
          <a:p>
            <a:pPr lvl="0" algn="just">
              <a:spcBef>
                <a:spcPts val="1600"/>
              </a:spcBef>
              <a:spcAft>
                <a:spcPts val="1600"/>
              </a:spcAft>
              <a:buClr>
                <a:srgbClr val="005EB8"/>
              </a:buClr>
              <a:buSzPct val="80000"/>
            </a:pPr>
            <a:r>
              <a:rPr lang="en-GB" sz="2200" dirty="0"/>
              <a:t>To define the outcomes we would like talent management to deliver </a:t>
            </a:r>
          </a:p>
          <a:p>
            <a:pPr lvl="0" algn="just">
              <a:spcBef>
                <a:spcPts val="1600"/>
              </a:spcBef>
              <a:spcAft>
                <a:spcPts val="1600"/>
              </a:spcAft>
              <a:buClr>
                <a:srgbClr val="005EB8"/>
              </a:buClr>
              <a:buSzPct val="80000"/>
            </a:pPr>
            <a:r>
              <a:rPr lang="en-GB" sz="2200" dirty="0"/>
              <a:t>To reflect and learn from the approach we have taken up until now</a:t>
            </a:r>
          </a:p>
          <a:p>
            <a:pPr lvl="0" algn="just">
              <a:spcBef>
                <a:spcPts val="1600"/>
              </a:spcBef>
              <a:spcAft>
                <a:spcPts val="1600"/>
              </a:spcAft>
              <a:buClr>
                <a:srgbClr val="005EB8"/>
              </a:buClr>
              <a:buSzPct val="80000"/>
            </a:pPr>
            <a:r>
              <a:rPr lang="en-GB" sz="2200" dirty="0"/>
              <a:t>To agree how talent management needs to work for us</a:t>
            </a:r>
          </a:p>
        </p:txBody>
      </p:sp>
    </p:spTree>
    <p:extLst>
      <p:ext uri="{BB962C8B-B14F-4D97-AF65-F5344CB8AC3E}">
        <p14:creationId xmlns:p14="http://schemas.microsoft.com/office/powerpoint/2010/main" val="1899543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09825" y="1628800"/>
            <a:ext cx="8324350" cy="4536504"/>
          </a:xfrm>
        </p:spPr>
        <p:txBody>
          <a:bodyPr>
            <a:normAutofit/>
          </a:bodyPr>
          <a:lstStyle/>
          <a:p>
            <a:pPr>
              <a:spcBef>
                <a:spcPts val="450"/>
              </a:spcBef>
              <a:spcAft>
                <a:spcPts val="450"/>
              </a:spcAft>
              <a:buFontTx/>
              <a:buChar char="•"/>
            </a:pPr>
            <a:endParaRPr lang="en-GB" sz="200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385763" indent="-385763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sz="2200" dirty="0"/>
              <a:t>How do you define talent?</a:t>
            </a:r>
          </a:p>
          <a:p>
            <a:pPr marL="367904" indent="-367904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en-GB" sz="2200" dirty="0"/>
              <a:t>What are our retention hot spots and recruitment challenges?</a:t>
            </a:r>
          </a:p>
          <a:p>
            <a:pPr marL="367904" indent="-367904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en-GB" sz="2200" dirty="0"/>
              <a:t>What is potential and how do we identify it?</a:t>
            </a:r>
          </a:p>
          <a:p>
            <a:pPr marL="367904" indent="-367904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en-GB" sz="2200" dirty="0"/>
              <a:t>What is our current approach to succession planning?</a:t>
            </a:r>
          </a:p>
          <a:p>
            <a:pPr marL="367904" indent="-367904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en-GB" sz="2200" dirty="0"/>
              <a:t>What outcomes would we like talent management to achieve?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502E9E1-00D4-2647-AFBB-6FAF2FE3F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Developing a shared understanding</a:t>
            </a:r>
          </a:p>
        </p:txBody>
      </p:sp>
    </p:spTree>
    <p:extLst>
      <p:ext uri="{BB962C8B-B14F-4D97-AF65-F5344CB8AC3E}">
        <p14:creationId xmlns:p14="http://schemas.microsoft.com/office/powerpoint/2010/main" val="363719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6CD4DB0-7E57-F140-B62B-F3A3C9914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589" y="1700808"/>
            <a:ext cx="8135125" cy="3102769"/>
          </a:xfrm>
        </p:spPr>
        <p:txBody>
          <a:bodyPr>
            <a:noAutofit/>
          </a:bodyPr>
          <a:lstStyle/>
          <a:p>
            <a:pPr algn="just">
              <a:spcBef>
                <a:spcPts val="1600"/>
              </a:spcBef>
              <a:spcAft>
                <a:spcPts val="1600"/>
              </a:spcAft>
              <a:buClr>
                <a:srgbClr val="005EB8"/>
              </a:buClr>
              <a:buSzPct val="80000"/>
              <a:defRPr/>
            </a:pPr>
            <a:r>
              <a:rPr lang="en-GB" sz="2200" dirty="0"/>
              <a:t>A mindset as much as a process</a:t>
            </a:r>
          </a:p>
          <a:p>
            <a:pPr algn="just">
              <a:spcBef>
                <a:spcPts val="1600"/>
              </a:spcBef>
              <a:spcAft>
                <a:spcPts val="1600"/>
              </a:spcAft>
              <a:buClr>
                <a:srgbClr val="005EB8"/>
              </a:buClr>
              <a:buSzPct val="80000"/>
              <a:defRPr/>
            </a:pPr>
            <a:r>
              <a:rPr lang="en-GB" sz="2200" dirty="0"/>
              <a:t>An objective, fair and precise way of understanding people</a:t>
            </a:r>
          </a:p>
          <a:p>
            <a:pPr algn="just">
              <a:spcBef>
                <a:spcPts val="1600"/>
              </a:spcBef>
              <a:spcAft>
                <a:spcPts val="1600"/>
              </a:spcAft>
              <a:buClr>
                <a:srgbClr val="005EB8"/>
              </a:buClr>
              <a:buSzPct val="80000"/>
              <a:defRPr/>
            </a:pPr>
            <a:r>
              <a:rPr lang="en-GB" sz="2200" dirty="0"/>
              <a:t>Interdependent with your values and all aspects of the employee lifecycle</a:t>
            </a:r>
          </a:p>
          <a:p>
            <a:pPr algn="just">
              <a:spcBef>
                <a:spcPts val="1600"/>
              </a:spcBef>
              <a:spcAft>
                <a:spcPts val="1600"/>
              </a:spcAft>
              <a:buClr>
                <a:srgbClr val="005EB8"/>
              </a:buClr>
              <a:buSzPct val="80000"/>
              <a:defRPr/>
            </a:pPr>
            <a:r>
              <a:rPr lang="en-GB" sz="2200" dirty="0"/>
              <a:t>Combines measures of performance, potential, readiness and aspiration</a:t>
            </a:r>
          </a:p>
          <a:p>
            <a:pPr marL="0" indent="0">
              <a:buNone/>
              <a:defRPr/>
            </a:pPr>
            <a:endParaRPr lang="en-GB" sz="1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089F153-D7D3-9241-A1CE-1D953A5B0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The principles of talent management</a:t>
            </a:r>
          </a:p>
        </p:txBody>
      </p:sp>
    </p:spTree>
    <p:extLst>
      <p:ext uri="{BB962C8B-B14F-4D97-AF65-F5344CB8AC3E}">
        <p14:creationId xmlns:p14="http://schemas.microsoft.com/office/powerpoint/2010/main" val="177784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251520" y="1340768"/>
            <a:ext cx="8640960" cy="4896544"/>
          </a:xfrm>
        </p:spPr>
        <p:txBody>
          <a:bodyPr>
            <a:normAutofit/>
          </a:bodyPr>
          <a:lstStyle/>
          <a:p>
            <a:pPr algn="just">
              <a:spcAft>
                <a:spcPts val="750"/>
              </a:spcAft>
              <a:buClr>
                <a:srgbClr val="005EB8"/>
              </a:buClr>
              <a:buSzPct val="80000"/>
            </a:pPr>
            <a:r>
              <a:rPr lang="en-GB" sz="2000" dirty="0"/>
              <a:t>A driver of culture change</a:t>
            </a:r>
          </a:p>
          <a:p>
            <a:pPr algn="just">
              <a:spcAft>
                <a:spcPts val="750"/>
              </a:spcAft>
              <a:buClr>
                <a:srgbClr val="005EB8"/>
              </a:buClr>
              <a:buSzPct val="80000"/>
            </a:pPr>
            <a:r>
              <a:rPr lang="en-GB" sz="2000" dirty="0"/>
              <a:t>Increased levels of employee engagement and wellbeing</a:t>
            </a:r>
          </a:p>
          <a:p>
            <a:pPr algn="just">
              <a:spcAft>
                <a:spcPts val="750"/>
              </a:spcAft>
              <a:buClr>
                <a:srgbClr val="005EB8"/>
              </a:buClr>
              <a:buSzPct val="80000"/>
            </a:pPr>
            <a:r>
              <a:rPr lang="en-GB" sz="2000" dirty="0"/>
              <a:t>Promotes equality, diversity and inclusion</a:t>
            </a:r>
          </a:p>
          <a:p>
            <a:pPr algn="just">
              <a:spcAft>
                <a:spcPts val="750"/>
              </a:spcAft>
              <a:buClr>
                <a:srgbClr val="005EB8"/>
              </a:buClr>
              <a:buSzPct val="80000"/>
            </a:pPr>
            <a:r>
              <a:rPr lang="en-GB" sz="2000" dirty="0"/>
              <a:t>Reduced costs associated with external recruitment (time, £, quality)</a:t>
            </a:r>
          </a:p>
          <a:p>
            <a:pPr algn="just">
              <a:spcAft>
                <a:spcPts val="750"/>
              </a:spcAft>
              <a:buClr>
                <a:srgbClr val="005EB8"/>
              </a:buClr>
              <a:buSzPct val="80000"/>
            </a:pPr>
            <a:r>
              <a:rPr lang="en-GB" sz="2000" dirty="0"/>
              <a:t>Enhanced succession planning and a stronger ‘pipeline’</a:t>
            </a:r>
          </a:p>
          <a:p>
            <a:pPr algn="just">
              <a:spcAft>
                <a:spcPts val="750"/>
              </a:spcAft>
              <a:buClr>
                <a:srgbClr val="005EB8"/>
              </a:buClr>
              <a:buSzPct val="80000"/>
            </a:pPr>
            <a:r>
              <a:rPr lang="en-GB" sz="2000" dirty="0"/>
              <a:t>Accelerated delivery of operational and strategic plans</a:t>
            </a:r>
          </a:p>
          <a:p>
            <a:pPr algn="just">
              <a:spcAft>
                <a:spcPts val="750"/>
              </a:spcAft>
              <a:buClr>
                <a:srgbClr val="005EB8"/>
              </a:buClr>
              <a:buSzPct val="80000"/>
            </a:pPr>
            <a:r>
              <a:rPr lang="en-GB" sz="2000" dirty="0"/>
              <a:t>Increasing alignment to national / regulatory guidelines:</a:t>
            </a:r>
          </a:p>
          <a:p>
            <a:pPr lvl="1">
              <a:spcBef>
                <a:spcPts val="750"/>
              </a:spcBef>
              <a:spcAft>
                <a:spcPts val="750"/>
              </a:spcAft>
              <a:buClr>
                <a:srgbClr val="005EB8"/>
              </a:buClr>
              <a:buSzPct val="70000"/>
              <a:buFont typeface="Arial" panose="020B0604020202020204" pitchFamily="34" charset="0"/>
              <a:buChar char="•"/>
            </a:pPr>
            <a:r>
              <a:rPr lang="en-GB" dirty="0"/>
              <a:t>NHS Long Term Plan</a:t>
            </a:r>
          </a:p>
          <a:p>
            <a:pPr lvl="1">
              <a:spcBef>
                <a:spcPts val="750"/>
              </a:spcBef>
              <a:spcAft>
                <a:spcPts val="750"/>
              </a:spcAft>
              <a:buClr>
                <a:srgbClr val="005EB8"/>
              </a:buClr>
              <a:buSzPct val="70000"/>
              <a:buFont typeface="Arial" panose="020B0604020202020204" pitchFamily="34" charset="0"/>
              <a:buChar char="•"/>
            </a:pPr>
            <a:r>
              <a:rPr lang="en-GB" dirty="0"/>
              <a:t>Well-Led Framework – CQC requirements</a:t>
            </a:r>
          </a:p>
          <a:p>
            <a:pPr lvl="1">
              <a:spcBef>
                <a:spcPts val="750"/>
              </a:spcBef>
              <a:spcAft>
                <a:spcPts val="750"/>
              </a:spcAft>
              <a:buClr>
                <a:srgbClr val="005EB8"/>
              </a:buClr>
              <a:buSzPct val="70000"/>
              <a:buFont typeface="Arial" panose="020B0604020202020204" pitchFamily="34" charset="0"/>
              <a:buChar char="•"/>
            </a:pPr>
            <a:r>
              <a:rPr lang="en-GB" dirty="0"/>
              <a:t>Developing People: Improving Care</a:t>
            </a:r>
          </a:p>
          <a:p>
            <a:pPr marL="0" indent="0">
              <a:buClr>
                <a:srgbClr val="003893"/>
              </a:buClr>
              <a:buNone/>
            </a:pPr>
            <a:endParaRPr lang="en-GB" dirty="0"/>
          </a:p>
          <a:p>
            <a:pPr marL="0" indent="0">
              <a:buNone/>
            </a:pPr>
            <a:endParaRPr lang="en-US" sz="15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8DCB33A-FC62-B64E-BEA0-55ED3069A81F}"/>
              </a:ext>
            </a:extLst>
          </p:cNvPr>
          <p:cNvSpPr txBox="1">
            <a:spLocks/>
          </p:cNvSpPr>
          <p:nvPr/>
        </p:nvSpPr>
        <p:spPr>
          <a:xfrm>
            <a:off x="251520" y="260648"/>
            <a:ext cx="8640960" cy="8549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700" b="1" kern="1200" baseline="0">
                <a:solidFill>
                  <a:srgbClr val="A00054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Potential outcomes and business case</a:t>
            </a:r>
          </a:p>
        </p:txBody>
      </p:sp>
    </p:spTree>
    <p:extLst>
      <p:ext uri="{BB962C8B-B14F-4D97-AF65-F5344CB8AC3E}">
        <p14:creationId xmlns:p14="http://schemas.microsoft.com/office/powerpoint/2010/main" val="1331996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A190E97-E63A-44D0-A960-93EE81A4E9A7}"/>
              </a:ext>
            </a:extLst>
          </p:cNvPr>
          <p:cNvGraphicFramePr/>
          <p:nvPr/>
        </p:nvGraphicFramePr>
        <p:xfrm>
          <a:off x="2051720" y="2423238"/>
          <a:ext cx="5403858" cy="3742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4AC98BB7-E1A7-44EC-B7C3-CF790EB81604}"/>
              </a:ext>
            </a:extLst>
          </p:cNvPr>
          <p:cNvGrpSpPr/>
          <p:nvPr/>
        </p:nvGrpSpPr>
        <p:grpSpPr>
          <a:xfrm>
            <a:off x="6804248" y="1304069"/>
            <a:ext cx="2092788" cy="756779"/>
            <a:chOff x="7697" y="195219"/>
            <a:chExt cx="7874662" cy="240669"/>
          </a:xfrm>
        </p:grpSpPr>
        <p:sp>
          <p:nvSpPr>
            <p:cNvPr id="9" name="Rounded Rectangle 11">
              <a:extLst>
                <a:ext uri="{FF2B5EF4-FFF2-40B4-BE49-F238E27FC236}">
                  <a16:creationId xmlns:a16="http://schemas.microsoft.com/office/drawing/2014/main" id="{8C800996-A17A-43DE-9405-0F75F2D1EE20}"/>
                </a:ext>
              </a:extLst>
            </p:cNvPr>
            <p:cNvSpPr/>
            <p:nvPr/>
          </p:nvSpPr>
          <p:spPr>
            <a:xfrm>
              <a:off x="7697" y="195219"/>
              <a:ext cx="7874662" cy="240669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5B9BD5">
                    <a:shade val="80000"/>
                    <a:hueOff val="0"/>
                    <a:satOff val="0"/>
                    <a:lumOff val="0"/>
                    <a:alphaOff val="0"/>
                    <a:satMod val="103000"/>
                    <a:lumMod val="102000"/>
                    <a:tint val="94000"/>
                  </a:srgbClr>
                </a:gs>
                <a:gs pos="50000">
                  <a:srgbClr val="5B9BD5">
                    <a:shade val="80000"/>
                    <a:hueOff val="0"/>
                    <a:satOff val="0"/>
                    <a:lumOff val="0"/>
                    <a:alphaOff val="0"/>
                    <a:satMod val="110000"/>
                    <a:lumMod val="100000"/>
                    <a:shade val="100000"/>
                  </a:srgbClr>
                </a:gs>
                <a:gs pos="100000">
                  <a:srgbClr val="5B9BD5">
                    <a:shade val="80000"/>
                    <a:hueOff val="0"/>
                    <a:satOff val="0"/>
                    <a:lumOff val="0"/>
                    <a:alphaOff val="0"/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/>
          </p:spPr>
        </p:sp>
        <p:sp>
          <p:nvSpPr>
            <p:cNvPr id="10" name="Rounded Rectangle 4">
              <a:extLst>
                <a:ext uri="{FF2B5EF4-FFF2-40B4-BE49-F238E27FC236}">
                  <a16:creationId xmlns:a16="http://schemas.microsoft.com/office/drawing/2014/main" id="{B05AA3B3-0E4D-4845-81B3-796D5A05BA15}"/>
                </a:ext>
              </a:extLst>
            </p:cNvPr>
            <p:cNvSpPr/>
            <p:nvPr/>
          </p:nvSpPr>
          <p:spPr>
            <a:xfrm>
              <a:off x="14746" y="202268"/>
              <a:ext cx="7860564" cy="22657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charset="0"/>
                </a:rPr>
                <a:t>Outputs used appropriately to inform:</a:t>
              </a:r>
            </a:p>
          </p:txBody>
        </p:sp>
      </p:grp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91131108-3BF9-45B9-B218-AA9A68F27498}"/>
              </a:ext>
            </a:extLst>
          </p:cNvPr>
          <p:cNvGraphicFramePr/>
          <p:nvPr/>
        </p:nvGraphicFramePr>
        <p:xfrm>
          <a:off x="6891225" y="2409481"/>
          <a:ext cx="1929247" cy="4043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2" name="Right Arrow 14">
            <a:extLst>
              <a:ext uri="{FF2B5EF4-FFF2-40B4-BE49-F238E27FC236}">
                <a16:creationId xmlns:a16="http://schemas.microsoft.com/office/drawing/2014/main" id="{B5E0F1CF-AE50-4C88-87F3-E91B339203F5}"/>
              </a:ext>
            </a:extLst>
          </p:cNvPr>
          <p:cNvSpPr/>
          <p:nvPr/>
        </p:nvSpPr>
        <p:spPr>
          <a:xfrm>
            <a:off x="2667804" y="4080139"/>
            <a:ext cx="379625" cy="428263"/>
          </a:xfrm>
          <a:prstGeom prst="rightArrow">
            <a:avLst/>
          </a:prstGeom>
          <a:solidFill>
            <a:srgbClr val="005EB8"/>
          </a:solidFill>
          <a:ln w="12700" cap="flat" cmpd="sng" algn="ctr">
            <a:solidFill>
              <a:srgbClr val="005EB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13" name="Right Arrow 15">
            <a:extLst>
              <a:ext uri="{FF2B5EF4-FFF2-40B4-BE49-F238E27FC236}">
                <a16:creationId xmlns:a16="http://schemas.microsoft.com/office/drawing/2014/main" id="{1BE05D90-4E5A-4FF7-85DF-8BF1CED4CA32}"/>
              </a:ext>
            </a:extLst>
          </p:cNvPr>
          <p:cNvSpPr/>
          <p:nvPr/>
        </p:nvSpPr>
        <p:spPr>
          <a:xfrm>
            <a:off x="6516216" y="4079065"/>
            <a:ext cx="313040" cy="428263"/>
          </a:xfrm>
          <a:prstGeom prst="rightArrow">
            <a:avLst/>
          </a:prstGeom>
          <a:solidFill>
            <a:srgbClr val="005EB8"/>
          </a:solidFill>
          <a:ln w="12700" cap="flat" cmpd="sng" algn="ctr">
            <a:solidFill>
              <a:srgbClr val="005EB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4A64EEA-FDDE-46AC-B16C-35727E0C9F46}"/>
              </a:ext>
            </a:extLst>
          </p:cNvPr>
          <p:cNvSpPr txBox="1">
            <a:spLocks/>
          </p:cNvSpPr>
          <p:nvPr/>
        </p:nvSpPr>
        <p:spPr>
          <a:xfrm>
            <a:off x="243068" y="274763"/>
            <a:ext cx="8291264" cy="8549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005EB8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A whole organisation approach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85F98FC-AE05-1C4F-A86A-2E4DF9EDAC54}"/>
              </a:ext>
            </a:extLst>
          </p:cNvPr>
          <p:cNvGrpSpPr/>
          <p:nvPr/>
        </p:nvGrpSpPr>
        <p:grpSpPr>
          <a:xfrm>
            <a:off x="107504" y="2309843"/>
            <a:ext cx="3384376" cy="4287509"/>
            <a:chOff x="179512" y="1805787"/>
            <a:chExt cx="3384376" cy="4287509"/>
          </a:xfrm>
        </p:grpSpPr>
        <p:graphicFrame>
          <p:nvGraphicFramePr>
            <p:cNvPr id="7" name="Diagram 6">
              <a:extLst>
                <a:ext uri="{FF2B5EF4-FFF2-40B4-BE49-F238E27FC236}">
                  <a16:creationId xmlns:a16="http://schemas.microsoft.com/office/drawing/2014/main" id="{A2AF7A95-37A7-43E0-8041-32CD840CFAD7}"/>
                </a:ext>
              </a:extLst>
            </p:cNvPr>
            <p:cNvGraphicFramePr/>
            <p:nvPr/>
          </p:nvGraphicFramePr>
          <p:xfrm>
            <a:off x="179512" y="1805787"/>
            <a:ext cx="3384376" cy="428750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3" r:lo="rId14" r:qs="rId15" r:cs="rId16"/>
            </a:graphicData>
          </a:graphic>
        </p:graphicFrame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9D8C483-A0C3-4714-B194-E3DD1C8D9972}"/>
                </a:ext>
              </a:extLst>
            </p:cNvPr>
            <p:cNvSpPr txBox="1"/>
            <p:nvPr/>
          </p:nvSpPr>
          <p:spPr>
            <a:xfrm>
              <a:off x="1383968" y="4263428"/>
              <a:ext cx="9574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charset="0"/>
                </a:rPr>
                <a:t>Divisional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373A2A5-BE47-4AFD-BA3D-20AB2D31E4BE}"/>
                </a:ext>
              </a:extLst>
            </p:cNvPr>
            <p:cNvSpPr txBox="1"/>
            <p:nvPr/>
          </p:nvSpPr>
          <p:spPr>
            <a:xfrm>
              <a:off x="1561637" y="4797152"/>
              <a:ext cx="6340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charset="0"/>
                </a:rPr>
                <a:t>Exec</a:t>
              </a:r>
            </a:p>
          </p:txBody>
        </p:sp>
      </p:grpSp>
      <p:sp>
        <p:nvSpPr>
          <p:cNvPr id="20" name="Rounded Rectangle 11">
            <a:extLst>
              <a:ext uri="{FF2B5EF4-FFF2-40B4-BE49-F238E27FC236}">
                <a16:creationId xmlns:a16="http://schemas.microsoft.com/office/drawing/2014/main" id="{AA86DB94-5231-784D-9CA2-470FF47F08B0}"/>
              </a:ext>
            </a:extLst>
          </p:cNvPr>
          <p:cNvSpPr/>
          <p:nvPr/>
        </p:nvSpPr>
        <p:spPr>
          <a:xfrm>
            <a:off x="248838" y="1304068"/>
            <a:ext cx="6382601" cy="756779"/>
          </a:xfrm>
          <a:prstGeom prst="roundRect">
            <a:avLst>
              <a:gd name="adj" fmla="val 10000"/>
            </a:avLst>
          </a:prstGeom>
          <a:gradFill rotWithShape="1">
            <a:gsLst>
              <a:gs pos="0">
                <a:srgbClr val="5B9BD5">
                  <a:shade val="80000"/>
                  <a:hueOff val="0"/>
                  <a:satOff val="0"/>
                  <a:lumOff val="0"/>
                  <a:alphaOff val="0"/>
                  <a:satMod val="103000"/>
                  <a:lumMod val="102000"/>
                  <a:tint val="94000"/>
                </a:srgbClr>
              </a:gs>
              <a:gs pos="50000">
                <a:srgbClr val="5B9BD5">
                  <a:shade val="80000"/>
                  <a:hueOff val="0"/>
                  <a:satOff val="0"/>
                  <a:lumOff val="0"/>
                  <a:alphaOff val="0"/>
                  <a:satMod val="110000"/>
                  <a:lumMod val="100000"/>
                  <a:shade val="100000"/>
                </a:srgbClr>
              </a:gs>
              <a:gs pos="100000">
                <a:srgbClr val="5B9BD5">
                  <a:shade val="80000"/>
                  <a:hueOff val="0"/>
                  <a:satOff val="0"/>
                  <a:lumOff val="0"/>
                  <a:alphaOff val="0"/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An inclusive and integrated approach to understanding the needs and talents of individuals and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organisations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EE3918-C3DE-564C-BA8B-F00F05A37596}"/>
              </a:ext>
            </a:extLst>
          </p:cNvPr>
          <p:cNvSpPr txBox="1"/>
          <p:nvPr/>
        </p:nvSpPr>
        <p:spPr>
          <a:xfrm>
            <a:off x="1241503" y="4129335"/>
            <a:ext cx="11814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Service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Mgrs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456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Down Arrow 48"/>
          <p:cNvSpPr/>
          <p:nvPr/>
        </p:nvSpPr>
        <p:spPr bwMode="auto">
          <a:xfrm rot="16200000">
            <a:off x="3403476" y="3695084"/>
            <a:ext cx="433388" cy="167394"/>
          </a:xfrm>
          <a:prstGeom prst="downArrow">
            <a:avLst/>
          </a:prstGeom>
          <a:solidFill>
            <a:srgbClr val="5767B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224031" y="3191686"/>
            <a:ext cx="1047750" cy="784622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Rectangle 11"/>
          <p:cNvSpPr/>
          <p:nvPr/>
        </p:nvSpPr>
        <p:spPr bwMode="auto">
          <a:xfrm>
            <a:off x="1224031" y="3191686"/>
            <a:ext cx="1047750" cy="78462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0" tIns="0" rIns="0" bIns="0" spcCol="1270" anchor="ctr"/>
          <a:lstStyle/>
          <a:p>
            <a:pPr marL="85725" marR="0" lvl="1" indent="-85725" algn="ctr" defTabSz="46672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3087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979712" y="2697290"/>
            <a:ext cx="1479188" cy="2162984"/>
          </a:xfrm>
          <a:prstGeom prst="ellipse">
            <a:avLst/>
          </a:prstGeom>
          <a:solidFill>
            <a:srgbClr val="5767B4"/>
          </a:solidFill>
          <a:ln>
            <a:solidFill>
              <a:srgbClr val="4472C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you’ve achieved / are achieving</a:t>
            </a:r>
          </a:p>
        </p:txBody>
      </p:sp>
      <p:cxnSp>
        <p:nvCxnSpPr>
          <p:cNvPr id="34821" name="Straight Connector 34820"/>
          <p:cNvCxnSpPr>
            <a:cxnSpLocks/>
          </p:cNvCxnSpPr>
          <p:nvPr/>
        </p:nvCxnSpPr>
        <p:spPr bwMode="auto">
          <a:xfrm flipH="1" flipV="1">
            <a:off x="1939461" y="3079306"/>
            <a:ext cx="115491" cy="112380"/>
          </a:xfrm>
          <a:prstGeom prst="line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 bwMode="auto">
          <a:xfrm>
            <a:off x="7454875" y="1894809"/>
            <a:ext cx="1221581" cy="555355"/>
          </a:xfrm>
          <a:prstGeom prst="roundRect">
            <a:avLst/>
          </a:prstGeom>
          <a:solidFill>
            <a:srgbClr val="8064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1" indent="0" algn="ctr" defTabSz="46672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Your values</a:t>
            </a:r>
          </a:p>
        </p:txBody>
      </p:sp>
      <p:cxnSp>
        <p:nvCxnSpPr>
          <p:cNvPr id="40" name="Straight Connector 39"/>
          <p:cNvCxnSpPr>
            <a:cxnSpLocks/>
          </p:cNvCxnSpPr>
          <p:nvPr/>
        </p:nvCxnSpPr>
        <p:spPr bwMode="auto">
          <a:xfrm flipH="1">
            <a:off x="7483378" y="3723204"/>
            <a:ext cx="112958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EF3A0232-A9B5-9241-B779-27443D570346}"/>
              </a:ext>
            </a:extLst>
          </p:cNvPr>
          <p:cNvSpPr/>
          <p:nvPr/>
        </p:nvSpPr>
        <p:spPr bwMode="auto">
          <a:xfrm>
            <a:off x="5817269" y="2697290"/>
            <a:ext cx="1635051" cy="2162984"/>
          </a:xfrm>
          <a:prstGeom prst="ellipse">
            <a:avLst/>
          </a:prstGeom>
          <a:solidFill>
            <a:srgbClr val="8064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values and behaviours you display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F3F8BAB6-ABF2-CC4F-9258-4C9E93847AE9}"/>
              </a:ext>
            </a:extLst>
          </p:cNvPr>
          <p:cNvSpPr/>
          <p:nvPr/>
        </p:nvSpPr>
        <p:spPr bwMode="auto">
          <a:xfrm>
            <a:off x="7670899" y="3445526"/>
            <a:ext cx="1221581" cy="555355"/>
          </a:xfrm>
          <a:prstGeom prst="roundRect">
            <a:avLst/>
          </a:prstGeom>
          <a:solidFill>
            <a:srgbClr val="8064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1" indent="0" algn="ctr" defTabSz="46672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Your behaviour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88D33E0E-12F9-4744-BD57-D9D302BA8E40}"/>
              </a:ext>
            </a:extLst>
          </p:cNvPr>
          <p:cNvSpPr/>
          <p:nvPr/>
        </p:nvSpPr>
        <p:spPr bwMode="auto">
          <a:xfrm>
            <a:off x="7454874" y="4941168"/>
            <a:ext cx="1221581" cy="555355"/>
          </a:xfrm>
          <a:prstGeom prst="roundRect">
            <a:avLst/>
          </a:prstGeom>
          <a:solidFill>
            <a:srgbClr val="8064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1" indent="0" algn="ctr" defTabSz="46672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Your attitude</a:t>
            </a: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F3766BEE-E937-E546-8C80-4E93E4008256}"/>
              </a:ext>
            </a:extLst>
          </p:cNvPr>
          <p:cNvSpPr/>
          <p:nvPr/>
        </p:nvSpPr>
        <p:spPr bwMode="auto">
          <a:xfrm>
            <a:off x="394615" y="1821324"/>
            <a:ext cx="1465087" cy="1196172"/>
          </a:xfrm>
          <a:prstGeom prst="roundRect">
            <a:avLst/>
          </a:prstGeom>
          <a:solidFill>
            <a:srgbClr val="5767B4"/>
          </a:solidFill>
          <a:ln>
            <a:solidFill>
              <a:srgbClr val="8064A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1" indent="0" algn="ctr" defTabSz="46672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Progress with objectives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0EBC173B-7A55-404A-BF1A-A5A21F900F97}"/>
              </a:ext>
            </a:extLst>
          </p:cNvPr>
          <p:cNvSpPr/>
          <p:nvPr/>
        </p:nvSpPr>
        <p:spPr bwMode="auto">
          <a:xfrm>
            <a:off x="394134" y="4462611"/>
            <a:ext cx="1465087" cy="1196173"/>
          </a:xfrm>
          <a:prstGeom prst="roundRect">
            <a:avLst/>
          </a:prstGeom>
          <a:solidFill>
            <a:srgbClr val="5767B4"/>
          </a:solidFill>
          <a:ln>
            <a:solidFill>
              <a:srgbClr val="8064A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1" indent="0" algn="ctr" defTabSz="46672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Progress with development goals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E70DD186-5B00-5E42-B461-C2D077841D77}"/>
              </a:ext>
            </a:extLst>
          </p:cNvPr>
          <p:cNvCxnSpPr>
            <a:cxnSpLocks/>
          </p:cNvCxnSpPr>
          <p:nvPr/>
        </p:nvCxnSpPr>
        <p:spPr bwMode="auto">
          <a:xfrm flipH="1">
            <a:off x="1912456" y="4437366"/>
            <a:ext cx="115491" cy="66675"/>
          </a:xfrm>
          <a:prstGeom prst="line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9310127-FCDF-0A4F-AAE8-5DC3C4BBF533}"/>
              </a:ext>
            </a:extLst>
          </p:cNvPr>
          <p:cNvCxnSpPr/>
          <p:nvPr/>
        </p:nvCxnSpPr>
        <p:spPr bwMode="auto">
          <a:xfrm flipH="1">
            <a:off x="7217084" y="2638100"/>
            <a:ext cx="115491" cy="666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4F5D47B-2422-B040-9ACB-498FE74709C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177287" y="4773882"/>
            <a:ext cx="115491" cy="863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Down Arrow 70">
            <a:extLst>
              <a:ext uri="{FF2B5EF4-FFF2-40B4-BE49-F238E27FC236}">
                <a16:creationId xmlns:a16="http://schemas.microsoft.com/office/drawing/2014/main" id="{38ACDC92-6665-2345-8CC1-F10E6473323B}"/>
              </a:ext>
            </a:extLst>
          </p:cNvPr>
          <p:cNvSpPr/>
          <p:nvPr/>
        </p:nvSpPr>
        <p:spPr bwMode="auto">
          <a:xfrm rot="5400000">
            <a:off x="5448390" y="3693809"/>
            <a:ext cx="433388" cy="169943"/>
          </a:xfrm>
          <a:prstGeom prst="downArrow">
            <a:avLst/>
          </a:prstGeom>
          <a:solidFill>
            <a:srgbClr val="8064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946AD20A-E6F8-1442-AED3-6E630976E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Measuring performance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5832F5-DDC0-D848-A145-E54DEAF44D2B}"/>
              </a:ext>
            </a:extLst>
          </p:cNvPr>
          <p:cNvSpPr txBox="1"/>
          <p:nvPr/>
        </p:nvSpPr>
        <p:spPr>
          <a:xfrm>
            <a:off x="3763901" y="3562086"/>
            <a:ext cx="17524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3087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Performance</a:t>
            </a:r>
          </a:p>
        </p:txBody>
      </p:sp>
    </p:spTree>
    <p:extLst>
      <p:ext uri="{BB962C8B-B14F-4D97-AF65-F5344CB8AC3E}">
        <p14:creationId xmlns:p14="http://schemas.microsoft.com/office/powerpoint/2010/main" val="49491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1">
            <a:extLst>
              <a:ext uri="{FF2B5EF4-FFF2-40B4-BE49-F238E27FC236}">
                <a16:creationId xmlns:a16="http://schemas.microsoft.com/office/drawing/2014/main" id="{06836002-56F9-4F40-B6F2-A8DE48E2F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88640"/>
            <a:ext cx="8569522" cy="854968"/>
          </a:xfrm>
        </p:spPr>
        <p:txBody>
          <a:bodyPr>
            <a:normAutofit/>
          </a:bodyPr>
          <a:lstStyle/>
          <a:p>
            <a:r>
              <a:rPr lang="en-GB" sz="3600" dirty="0"/>
              <a:t>Measuring different types of potential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D52C284-F359-014A-A864-4F6F1D74B3A1}"/>
              </a:ext>
            </a:extLst>
          </p:cNvPr>
          <p:cNvGrpSpPr/>
          <p:nvPr/>
        </p:nvGrpSpPr>
        <p:grpSpPr>
          <a:xfrm>
            <a:off x="651669" y="1106952"/>
            <a:ext cx="7772759" cy="5562408"/>
            <a:chOff x="651669" y="1106952"/>
            <a:chExt cx="7772759" cy="5562408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E5274F04-6C71-264C-9951-2FDED33A4A35}"/>
                </a:ext>
              </a:extLst>
            </p:cNvPr>
            <p:cNvSpPr/>
            <p:nvPr/>
          </p:nvSpPr>
          <p:spPr bwMode="auto">
            <a:xfrm>
              <a:off x="3369340" y="3135856"/>
              <a:ext cx="2041508" cy="1531877"/>
            </a:xfrm>
            <a:prstGeom prst="ellipse">
              <a:avLst/>
            </a:prstGeom>
            <a:solidFill>
              <a:srgbClr val="43BEB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Current Potential</a:t>
              </a:r>
            </a:p>
          </p:txBody>
        </p:sp>
        <p:sp>
          <p:nvSpPr>
            <p:cNvPr id="46" name="Down Arrow 45">
              <a:extLst>
                <a:ext uri="{FF2B5EF4-FFF2-40B4-BE49-F238E27FC236}">
                  <a16:creationId xmlns:a16="http://schemas.microsoft.com/office/drawing/2014/main" id="{4A96C09A-42C7-1D42-BD13-2F6D9BBF9C67}"/>
                </a:ext>
              </a:extLst>
            </p:cNvPr>
            <p:cNvSpPr/>
            <p:nvPr/>
          </p:nvSpPr>
          <p:spPr bwMode="auto">
            <a:xfrm>
              <a:off x="4108844" y="1302484"/>
              <a:ext cx="572744" cy="1176908"/>
            </a:xfrm>
            <a:prstGeom prst="downArrow">
              <a:avLst/>
            </a:prstGeom>
            <a:solidFill>
              <a:srgbClr val="43BEB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0" name="Down Arrow 49">
              <a:extLst>
                <a:ext uri="{FF2B5EF4-FFF2-40B4-BE49-F238E27FC236}">
                  <a16:creationId xmlns:a16="http://schemas.microsoft.com/office/drawing/2014/main" id="{88BEF063-7EC8-3B44-9B3C-2B3F4F740BB4}"/>
                </a:ext>
              </a:extLst>
            </p:cNvPr>
            <p:cNvSpPr/>
            <p:nvPr/>
          </p:nvSpPr>
          <p:spPr bwMode="auto">
            <a:xfrm rot="16200000">
              <a:off x="1913103" y="3305380"/>
              <a:ext cx="627225" cy="1074633"/>
            </a:xfrm>
            <a:prstGeom prst="downArrow">
              <a:avLst/>
            </a:prstGeom>
            <a:solidFill>
              <a:srgbClr val="43BEB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2" name="Down Arrow 51">
              <a:extLst>
                <a:ext uri="{FF2B5EF4-FFF2-40B4-BE49-F238E27FC236}">
                  <a16:creationId xmlns:a16="http://schemas.microsoft.com/office/drawing/2014/main" id="{2B118797-C341-AB4E-A22A-8A9088041AC8}"/>
                </a:ext>
              </a:extLst>
            </p:cNvPr>
            <p:cNvSpPr/>
            <p:nvPr/>
          </p:nvSpPr>
          <p:spPr bwMode="auto">
            <a:xfrm rot="5400000">
              <a:off x="6442772" y="3282779"/>
              <a:ext cx="627225" cy="1076110"/>
            </a:xfrm>
            <a:prstGeom prst="downArrow">
              <a:avLst/>
            </a:prstGeom>
            <a:solidFill>
              <a:srgbClr val="43BEB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13C854E-5A52-2442-AF4F-4C1CA86BC6FA}"/>
                </a:ext>
              </a:extLst>
            </p:cNvPr>
            <p:cNvSpPr/>
            <p:nvPr/>
          </p:nvSpPr>
          <p:spPr bwMode="auto">
            <a:xfrm>
              <a:off x="893757" y="1801577"/>
              <a:ext cx="1299007" cy="113555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E4A4DAD1-53CC-324E-8E7C-BE1B06220511}"/>
                </a:ext>
              </a:extLst>
            </p:cNvPr>
            <p:cNvSpPr/>
            <p:nvPr/>
          </p:nvSpPr>
          <p:spPr bwMode="auto">
            <a:xfrm>
              <a:off x="893757" y="1801577"/>
              <a:ext cx="1299007" cy="11355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0" tIns="0" rIns="0" bIns="0" spcCol="1270" anchor="ctr"/>
            <a:lstStyle/>
            <a:p>
              <a:pPr marL="85725" marR="0" lvl="1" indent="-85725" algn="ctr" defTabSz="466725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3087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" name="Rounded Rectangle 61">
              <a:extLst>
                <a:ext uri="{FF2B5EF4-FFF2-40B4-BE49-F238E27FC236}">
                  <a16:creationId xmlns:a16="http://schemas.microsoft.com/office/drawing/2014/main" id="{79FD1F5D-6BD6-DF42-B54A-2413E96DEFB0}"/>
                </a:ext>
              </a:extLst>
            </p:cNvPr>
            <p:cNvSpPr/>
            <p:nvPr/>
          </p:nvSpPr>
          <p:spPr bwMode="auto">
            <a:xfrm>
              <a:off x="2486517" y="1106952"/>
              <a:ext cx="1532238" cy="703240"/>
            </a:xfrm>
            <a:prstGeom prst="roundRect">
              <a:avLst/>
            </a:prstGeom>
            <a:solidFill>
              <a:srgbClr val="8064A2"/>
            </a:solidFill>
            <a:ln>
              <a:solidFill>
                <a:srgbClr val="8064A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" name="Rounded Rectangle 62">
              <a:extLst>
                <a:ext uri="{FF2B5EF4-FFF2-40B4-BE49-F238E27FC236}">
                  <a16:creationId xmlns:a16="http://schemas.microsoft.com/office/drawing/2014/main" id="{7FBA9EE5-674F-8A49-A781-6EE1DC6FA1FA}"/>
                </a:ext>
              </a:extLst>
            </p:cNvPr>
            <p:cNvSpPr/>
            <p:nvPr/>
          </p:nvSpPr>
          <p:spPr bwMode="auto">
            <a:xfrm>
              <a:off x="972101" y="1782621"/>
              <a:ext cx="1254616" cy="731624"/>
            </a:xfrm>
            <a:prstGeom prst="roundRect">
              <a:avLst/>
            </a:prstGeom>
            <a:solidFill>
              <a:srgbClr val="8064A2"/>
            </a:solidFill>
            <a:ln>
              <a:solidFill>
                <a:srgbClr val="8064A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0827A18D-8421-9C44-A619-F20EC24A8495}"/>
                </a:ext>
              </a:extLst>
            </p:cNvPr>
            <p:cNvSpPr/>
            <p:nvPr/>
          </p:nvSpPr>
          <p:spPr bwMode="auto">
            <a:xfrm>
              <a:off x="2383187" y="2060848"/>
              <a:ext cx="1697566" cy="1045949"/>
            </a:xfrm>
            <a:prstGeom prst="ellipse">
              <a:avLst/>
            </a:prstGeom>
            <a:solidFill>
              <a:srgbClr val="8064A2"/>
            </a:solidFill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Learning</a:t>
              </a:r>
            </a:p>
          </p:txBody>
        </p:sp>
        <p:sp>
          <p:nvSpPr>
            <p:cNvPr id="68" name="Rectangle 3">
              <a:extLst>
                <a:ext uri="{FF2B5EF4-FFF2-40B4-BE49-F238E27FC236}">
                  <a16:creationId xmlns:a16="http://schemas.microsoft.com/office/drawing/2014/main" id="{78219CA3-4FD8-5940-B358-DE821FFFF2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314" y="1106952"/>
              <a:ext cx="1595449" cy="674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0" marR="0" lvl="1" indent="0" algn="ctr" defTabSz="466725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Arial" charset="0"/>
                </a:rPr>
                <a:t>Focus on personal improvement</a:t>
              </a:r>
            </a:p>
          </p:txBody>
        </p:sp>
        <p:sp>
          <p:nvSpPr>
            <p:cNvPr id="71" name="Rectangle 5">
              <a:extLst>
                <a:ext uri="{FF2B5EF4-FFF2-40B4-BE49-F238E27FC236}">
                  <a16:creationId xmlns:a16="http://schemas.microsoft.com/office/drawing/2014/main" id="{DD75BD9B-6406-214B-88CD-EA3B3FBCE8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2108" y="1797234"/>
              <a:ext cx="1299007" cy="674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0" marR="0" lvl="1" indent="0" algn="ctr" defTabSz="466725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Arial" charset="0"/>
                </a:rPr>
                <a:t>Openness to new ideas and concepts</a:t>
              </a:r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4872F682-5F70-024A-9E25-A1057B4E131A}"/>
                </a:ext>
              </a:extLst>
            </p:cNvPr>
            <p:cNvCxnSpPr/>
            <p:nvPr/>
          </p:nvCxnSpPr>
          <p:spPr bwMode="auto">
            <a:xfrm>
              <a:off x="2279857" y="2368491"/>
              <a:ext cx="88569" cy="1723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FABC0ED6-A202-8E46-9DB3-0272BB155117}"/>
                </a:ext>
              </a:extLst>
            </p:cNvPr>
            <p:cNvCxnSpPr/>
            <p:nvPr/>
          </p:nvCxnSpPr>
          <p:spPr bwMode="auto">
            <a:xfrm>
              <a:off x="3103546" y="1899795"/>
              <a:ext cx="4428" cy="1257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ounded Rectangle 75">
              <a:extLst>
                <a:ext uri="{FF2B5EF4-FFF2-40B4-BE49-F238E27FC236}">
                  <a16:creationId xmlns:a16="http://schemas.microsoft.com/office/drawing/2014/main" id="{0E608EDF-52EF-2748-B2B9-8A1B4540005A}"/>
                </a:ext>
              </a:extLst>
            </p:cNvPr>
            <p:cNvSpPr/>
            <p:nvPr/>
          </p:nvSpPr>
          <p:spPr bwMode="auto">
            <a:xfrm>
              <a:off x="651669" y="2807894"/>
              <a:ext cx="1582427" cy="654795"/>
            </a:xfrm>
            <a:prstGeom prst="roundRect">
              <a:avLst/>
            </a:prstGeom>
            <a:solidFill>
              <a:srgbClr val="8064A2"/>
            </a:solidFill>
            <a:ln>
              <a:solidFill>
                <a:srgbClr val="8064A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1" indent="0" algn="ctr" defTabSz="466725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Responsiveness to development</a:t>
              </a:r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FFC869AC-FD0B-F94A-87BD-9CC3ED7370BE}"/>
                </a:ext>
              </a:extLst>
            </p:cNvPr>
            <p:cNvCxnSpPr/>
            <p:nvPr/>
          </p:nvCxnSpPr>
          <p:spPr bwMode="auto">
            <a:xfrm flipH="1">
              <a:off x="2294618" y="2937129"/>
              <a:ext cx="143186" cy="964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ounded Rectangle 77">
              <a:extLst>
                <a:ext uri="{FF2B5EF4-FFF2-40B4-BE49-F238E27FC236}">
                  <a16:creationId xmlns:a16="http://schemas.microsoft.com/office/drawing/2014/main" id="{98EB88F1-4B5D-F442-BF42-032411A0A9AB}"/>
                </a:ext>
              </a:extLst>
            </p:cNvPr>
            <p:cNvSpPr/>
            <p:nvPr/>
          </p:nvSpPr>
          <p:spPr bwMode="auto">
            <a:xfrm>
              <a:off x="4895764" y="1234593"/>
              <a:ext cx="1405289" cy="604824"/>
            </a:xfrm>
            <a:prstGeom prst="roundRect">
              <a:avLst/>
            </a:prstGeom>
            <a:solidFill>
              <a:srgbClr val="685DAB"/>
            </a:solidFill>
            <a:ln>
              <a:solidFill>
                <a:srgbClr val="685DA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1A201AD9-DFD5-5145-97DA-778122346B09}"/>
                </a:ext>
              </a:extLst>
            </p:cNvPr>
            <p:cNvSpPr/>
            <p:nvPr/>
          </p:nvSpPr>
          <p:spPr bwMode="auto">
            <a:xfrm>
              <a:off x="4669914" y="2084103"/>
              <a:ext cx="1786135" cy="975300"/>
            </a:xfrm>
            <a:prstGeom prst="ellipse">
              <a:avLst/>
            </a:prstGeom>
            <a:solidFill>
              <a:srgbClr val="685DAB"/>
            </a:solidFill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Thinking</a:t>
              </a:r>
            </a:p>
          </p:txBody>
        </p:sp>
        <p:sp>
          <p:nvSpPr>
            <p:cNvPr id="80" name="Rectangle 16">
              <a:extLst>
                <a:ext uri="{FF2B5EF4-FFF2-40B4-BE49-F238E27FC236}">
                  <a16:creationId xmlns:a16="http://schemas.microsoft.com/office/drawing/2014/main" id="{84B2EF6C-9DF2-BE47-A4E2-A9FCE92118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7050" y="1303515"/>
              <a:ext cx="1522967" cy="480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1" indent="0" algn="ctr" defTabSz="466725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Arial" charset="0"/>
                </a:rPr>
                <a:t>Approach to problem solving</a:t>
              </a:r>
            </a:p>
          </p:txBody>
        </p: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E4A006FB-08E7-3045-817B-29F81F89AAD2}"/>
                </a:ext>
              </a:extLst>
            </p:cNvPr>
            <p:cNvCxnSpPr/>
            <p:nvPr/>
          </p:nvCxnSpPr>
          <p:spPr bwMode="auto">
            <a:xfrm flipH="1">
              <a:off x="6456048" y="2315005"/>
              <a:ext cx="143186" cy="964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ounded Rectangle 81">
              <a:extLst>
                <a:ext uri="{FF2B5EF4-FFF2-40B4-BE49-F238E27FC236}">
                  <a16:creationId xmlns:a16="http://schemas.microsoft.com/office/drawing/2014/main" id="{3FAC52BA-40D6-BC46-931D-81C66D5D4ACA}"/>
                </a:ext>
              </a:extLst>
            </p:cNvPr>
            <p:cNvSpPr/>
            <p:nvPr/>
          </p:nvSpPr>
          <p:spPr bwMode="auto">
            <a:xfrm>
              <a:off x="6740945" y="2768192"/>
              <a:ext cx="1514524" cy="654795"/>
            </a:xfrm>
            <a:prstGeom prst="roundRect">
              <a:avLst/>
            </a:prstGeom>
            <a:solidFill>
              <a:srgbClr val="685DAB"/>
            </a:solidFill>
            <a:ln>
              <a:solidFill>
                <a:srgbClr val="685DA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1" indent="0" algn="ctr" defTabSz="466725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Managing complexity</a:t>
              </a:r>
            </a:p>
          </p:txBody>
        </p: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41EE5705-36EB-1049-9FF1-3C316E52A486}"/>
                </a:ext>
              </a:extLst>
            </p:cNvPr>
            <p:cNvCxnSpPr/>
            <p:nvPr/>
          </p:nvCxnSpPr>
          <p:spPr bwMode="auto">
            <a:xfrm flipH="1" flipV="1">
              <a:off x="6368956" y="3031833"/>
              <a:ext cx="157947" cy="6375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079EE4FA-7F1D-0A40-9016-AF4894D10F0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65934" y="1913512"/>
              <a:ext cx="4428" cy="12578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Rounded Rectangle 84">
              <a:extLst>
                <a:ext uri="{FF2B5EF4-FFF2-40B4-BE49-F238E27FC236}">
                  <a16:creationId xmlns:a16="http://schemas.microsoft.com/office/drawing/2014/main" id="{240CA6E4-4CD3-F647-86D0-8FE674A4A985}"/>
                </a:ext>
              </a:extLst>
            </p:cNvPr>
            <p:cNvSpPr/>
            <p:nvPr/>
          </p:nvSpPr>
          <p:spPr bwMode="auto">
            <a:xfrm>
              <a:off x="6717326" y="1582477"/>
              <a:ext cx="1668043" cy="756461"/>
            </a:xfrm>
            <a:prstGeom prst="roundRect">
              <a:avLst/>
            </a:prstGeom>
            <a:solidFill>
              <a:srgbClr val="685DAB"/>
            </a:solidFill>
            <a:ln>
              <a:solidFill>
                <a:srgbClr val="685DA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1" indent="0" algn="ctr" defTabSz="466725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Understanding  how things join together</a:t>
              </a:r>
            </a:p>
          </p:txBody>
        </p: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7C40FC61-5244-6D47-8119-DFD58A42D8F7}"/>
                </a:ext>
              </a:extLst>
            </p:cNvPr>
            <p:cNvCxnSpPr/>
            <p:nvPr/>
          </p:nvCxnSpPr>
          <p:spPr bwMode="auto">
            <a:xfrm flipH="1">
              <a:off x="6495107" y="4893587"/>
              <a:ext cx="143186" cy="964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ounded Rectangle 86">
              <a:extLst>
                <a:ext uri="{FF2B5EF4-FFF2-40B4-BE49-F238E27FC236}">
                  <a16:creationId xmlns:a16="http://schemas.microsoft.com/office/drawing/2014/main" id="{C3AB904F-DBCE-384C-9D58-91034106E4CE}"/>
                </a:ext>
              </a:extLst>
            </p:cNvPr>
            <p:cNvSpPr/>
            <p:nvPr/>
          </p:nvSpPr>
          <p:spPr bwMode="auto">
            <a:xfrm>
              <a:off x="6780003" y="5346774"/>
              <a:ext cx="1514524" cy="654795"/>
            </a:xfrm>
            <a:prstGeom prst="roundRect">
              <a:avLst/>
            </a:prstGeom>
            <a:solidFill>
              <a:srgbClr val="5767B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1" indent="0" algn="ctr" defTabSz="466725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Clarity about future aspirations</a:t>
              </a:r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86C60815-7ED8-A44D-A573-5B96C9019E76}"/>
                </a:ext>
              </a:extLst>
            </p:cNvPr>
            <p:cNvCxnSpPr/>
            <p:nvPr/>
          </p:nvCxnSpPr>
          <p:spPr bwMode="auto">
            <a:xfrm flipH="1" flipV="1">
              <a:off x="6408015" y="5610415"/>
              <a:ext cx="157947" cy="6375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B0D42D2C-FAF6-7A45-A36E-7F24E6717B9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59908" y="5743856"/>
              <a:ext cx="14464" cy="19131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Rounded Rectangle 89">
              <a:extLst>
                <a:ext uri="{FF2B5EF4-FFF2-40B4-BE49-F238E27FC236}">
                  <a16:creationId xmlns:a16="http://schemas.microsoft.com/office/drawing/2014/main" id="{6DB6FB57-DDED-7042-9E18-162A554649E6}"/>
                </a:ext>
              </a:extLst>
            </p:cNvPr>
            <p:cNvSpPr/>
            <p:nvPr/>
          </p:nvSpPr>
          <p:spPr bwMode="auto">
            <a:xfrm>
              <a:off x="6756385" y="4161059"/>
              <a:ext cx="1668043" cy="756461"/>
            </a:xfrm>
            <a:prstGeom prst="roundRect">
              <a:avLst/>
            </a:prstGeom>
            <a:solidFill>
              <a:srgbClr val="5767B4"/>
            </a:solidFill>
            <a:ln>
              <a:solidFill>
                <a:srgbClr val="5767B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1" indent="0" algn="ctr" defTabSz="466725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Appetite to stretch current capability</a:t>
              </a:r>
            </a:p>
          </p:txBody>
        </p:sp>
        <p:sp>
          <p:nvSpPr>
            <p:cNvPr id="91" name="Rounded Rectangle 90">
              <a:extLst>
                <a:ext uri="{FF2B5EF4-FFF2-40B4-BE49-F238E27FC236}">
                  <a16:creationId xmlns:a16="http://schemas.microsoft.com/office/drawing/2014/main" id="{D89CA5EF-3F06-094A-8DDD-AFB8EB1C7E68}"/>
                </a:ext>
              </a:extLst>
            </p:cNvPr>
            <p:cNvSpPr/>
            <p:nvPr/>
          </p:nvSpPr>
          <p:spPr bwMode="auto">
            <a:xfrm>
              <a:off x="5144142" y="6064536"/>
              <a:ext cx="1405289" cy="604824"/>
            </a:xfrm>
            <a:prstGeom prst="roundRect">
              <a:avLst/>
            </a:prstGeom>
            <a:solidFill>
              <a:srgbClr val="5767B4"/>
            </a:solidFill>
            <a:ln>
              <a:solidFill>
                <a:srgbClr val="5767B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1" indent="0" algn="ctr" defTabSz="466725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Motivation to progress</a:t>
              </a: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6A9B4F31-8A2D-0D44-BEC6-9CC7CE2A3CDB}"/>
                </a:ext>
              </a:extLst>
            </p:cNvPr>
            <p:cNvSpPr/>
            <p:nvPr/>
          </p:nvSpPr>
          <p:spPr bwMode="auto">
            <a:xfrm>
              <a:off x="2427636" y="4685207"/>
              <a:ext cx="1786135" cy="975300"/>
            </a:xfrm>
            <a:prstGeom prst="ellipse">
              <a:avLst/>
            </a:prstGeom>
            <a:solidFill>
              <a:srgbClr val="5185BD"/>
            </a:solidFill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Emotions</a:t>
              </a:r>
            </a:p>
          </p:txBody>
        </p:sp>
        <p:sp>
          <p:nvSpPr>
            <p:cNvPr id="93" name="Rounded Rectangle 92">
              <a:extLst>
                <a:ext uri="{FF2B5EF4-FFF2-40B4-BE49-F238E27FC236}">
                  <a16:creationId xmlns:a16="http://schemas.microsoft.com/office/drawing/2014/main" id="{986D09FA-FF3C-AC4A-8C4B-68D4ADBD8AAD}"/>
                </a:ext>
              </a:extLst>
            </p:cNvPr>
            <p:cNvSpPr/>
            <p:nvPr/>
          </p:nvSpPr>
          <p:spPr bwMode="auto">
            <a:xfrm>
              <a:off x="742484" y="4202330"/>
              <a:ext cx="1405289" cy="604824"/>
            </a:xfrm>
            <a:prstGeom prst="roundRect">
              <a:avLst/>
            </a:prstGeom>
            <a:solidFill>
              <a:srgbClr val="5185BD"/>
            </a:solidFill>
            <a:ln>
              <a:solidFill>
                <a:srgbClr val="5185B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1" indent="0" algn="ctr" defTabSz="466725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Self awareness</a:t>
              </a:r>
            </a:p>
          </p:txBody>
        </p:sp>
        <p:sp>
          <p:nvSpPr>
            <p:cNvPr id="94" name="Rounded Rectangle 93">
              <a:extLst>
                <a:ext uri="{FF2B5EF4-FFF2-40B4-BE49-F238E27FC236}">
                  <a16:creationId xmlns:a16="http://schemas.microsoft.com/office/drawing/2014/main" id="{E77EB8D7-C685-6E42-A108-B5A96EA9DD2C}"/>
                </a:ext>
              </a:extLst>
            </p:cNvPr>
            <p:cNvSpPr/>
            <p:nvPr/>
          </p:nvSpPr>
          <p:spPr bwMode="auto">
            <a:xfrm>
              <a:off x="762882" y="5346774"/>
              <a:ext cx="1405289" cy="604824"/>
            </a:xfrm>
            <a:prstGeom prst="roundRect">
              <a:avLst/>
            </a:prstGeom>
            <a:solidFill>
              <a:srgbClr val="5185BD"/>
            </a:solidFill>
            <a:ln>
              <a:solidFill>
                <a:srgbClr val="5185B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1" indent="0" algn="ctr" defTabSz="466725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Resilience</a:t>
              </a:r>
            </a:p>
          </p:txBody>
        </p:sp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BC06F381-09A7-EF48-8D8D-530BE5D0F5E5}"/>
                </a:ext>
              </a:extLst>
            </p:cNvPr>
            <p:cNvSpPr/>
            <p:nvPr/>
          </p:nvSpPr>
          <p:spPr bwMode="auto">
            <a:xfrm>
              <a:off x="2444386" y="6064536"/>
              <a:ext cx="1405289" cy="604824"/>
            </a:xfrm>
            <a:prstGeom prst="roundRect">
              <a:avLst/>
            </a:prstGeom>
            <a:solidFill>
              <a:srgbClr val="5185BD"/>
            </a:solidFill>
            <a:ln>
              <a:solidFill>
                <a:srgbClr val="5185B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1" indent="0" algn="ctr" defTabSz="466725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Understanding of others</a:t>
              </a:r>
            </a:p>
          </p:txBody>
        </p: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F1380A05-80A2-8640-8976-5D64A62CB621}"/>
                </a:ext>
              </a:extLst>
            </p:cNvPr>
            <p:cNvCxnSpPr/>
            <p:nvPr/>
          </p:nvCxnSpPr>
          <p:spPr bwMode="auto">
            <a:xfrm flipH="1">
              <a:off x="2291192" y="5534598"/>
              <a:ext cx="143186" cy="964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9CCE843A-DB58-0F42-8DC8-4D82CE3A3B5E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329041" y="4632476"/>
              <a:ext cx="157476" cy="13656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079C298E-D2BE-3646-A8C7-636DF4491B2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103546" y="5740568"/>
              <a:ext cx="43485" cy="19460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Down Arrow 98">
              <a:extLst>
                <a:ext uri="{FF2B5EF4-FFF2-40B4-BE49-F238E27FC236}">
                  <a16:creationId xmlns:a16="http://schemas.microsoft.com/office/drawing/2014/main" id="{946E3F7F-5A49-9E40-90F3-E12B369F8B49}"/>
                </a:ext>
              </a:extLst>
            </p:cNvPr>
            <p:cNvSpPr/>
            <p:nvPr/>
          </p:nvSpPr>
          <p:spPr bwMode="auto">
            <a:xfrm rot="10800000">
              <a:off x="4184821" y="5307086"/>
              <a:ext cx="537317" cy="1256174"/>
            </a:xfrm>
            <a:prstGeom prst="downArrow">
              <a:avLst/>
            </a:prstGeom>
            <a:solidFill>
              <a:srgbClr val="43BEB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5D4251F3-0001-EC48-9ADB-7ACB6457E433}"/>
                </a:ext>
              </a:extLst>
            </p:cNvPr>
            <p:cNvSpPr/>
            <p:nvPr/>
          </p:nvSpPr>
          <p:spPr bwMode="auto">
            <a:xfrm>
              <a:off x="4669914" y="4685948"/>
              <a:ext cx="1738101" cy="975300"/>
            </a:xfrm>
            <a:prstGeom prst="ellipse">
              <a:avLst/>
            </a:prstGeom>
            <a:solidFill>
              <a:srgbClr val="5767B4"/>
            </a:solidFill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Motivation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1461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1FE39D8F-BED2-0646-BBAD-0850C84D6AC9}"/>
              </a:ext>
            </a:extLst>
          </p:cNvPr>
          <p:cNvSpPr/>
          <p:nvPr/>
        </p:nvSpPr>
        <p:spPr>
          <a:xfrm>
            <a:off x="417827" y="1340996"/>
            <a:ext cx="2699804" cy="1170693"/>
          </a:xfrm>
          <a:prstGeom prst="wedgeRoundRectCallout">
            <a:avLst>
              <a:gd name="adj1" fmla="val 30551"/>
              <a:gd name="adj2" fmla="val 70060"/>
              <a:gd name="adj3" fmla="val 16667"/>
            </a:avLst>
          </a:prstGeom>
          <a:solidFill>
            <a:schemeClr val="bg1"/>
          </a:solidFill>
          <a:ln>
            <a:solidFill>
              <a:srgbClr val="318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308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‘I am interested in this type of role and in this type of organisation now’</a:t>
            </a:r>
          </a:p>
        </p:txBody>
      </p:sp>
      <p:sp>
        <p:nvSpPr>
          <p:cNvPr id="26" name="Rounded Rectangular Callout 25">
            <a:extLst>
              <a:ext uri="{FF2B5EF4-FFF2-40B4-BE49-F238E27FC236}">
                <a16:creationId xmlns:a16="http://schemas.microsoft.com/office/drawing/2014/main" id="{6B6476A1-333F-8D4A-ADF2-0D2A83996877}"/>
              </a:ext>
            </a:extLst>
          </p:cNvPr>
          <p:cNvSpPr/>
          <p:nvPr/>
        </p:nvSpPr>
        <p:spPr>
          <a:xfrm>
            <a:off x="499272" y="5250345"/>
            <a:ext cx="2618359" cy="1170693"/>
          </a:xfrm>
          <a:prstGeom prst="wedgeRoundRectCallout">
            <a:avLst>
              <a:gd name="adj1" fmla="val 32657"/>
              <a:gd name="adj2" fmla="val -69972"/>
              <a:gd name="adj3" fmla="val 16667"/>
            </a:avLst>
          </a:prstGeom>
          <a:solidFill>
            <a:schemeClr val="bg1"/>
          </a:solidFill>
          <a:ln>
            <a:solidFill>
              <a:srgbClr val="318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308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‘I would like to work in this type of role and organisation at some point in the future’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44CAA23-5597-BC4C-B67C-457A250AF756}"/>
              </a:ext>
            </a:extLst>
          </p:cNvPr>
          <p:cNvSpPr/>
          <p:nvPr/>
        </p:nvSpPr>
        <p:spPr bwMode="auto">
          <a:xfrm>
            <a:off x="1259632" y="2924944"/>
            <a:ext cx="2592288" cy="1935692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Aspirations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are your hopes and goals about short and longer term career ambitions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E22C118-A25F-AA44-8210-6925D1A68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Aspirations and readiness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55DDF04-3EEB-5146-AE11-08C220A2AA0A}"/>
              </a:ext>
            </a:extLst>
          </p:cNvPr>
          <p:cNvSpPr/>
          <p:nvPr/>
        </p:nvSpPr>
        <p:spPr bwMode="auto">
          <a:xfrm>
            <a:off x="4280696" y="2924944"/>
            <a:ext cx="2592288" cy="1935692"/>
          </a:xfrm>
          <a:prstGeom prst="ellipse">
            <a:avLst/>
          </a:prstGeom>
          <a:solidFill>
            <a:srgbClr val="45B664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Readiness </a:t>
            </a: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is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your timeframe for fulfilling short term career aspirations</a:t>
            </a:r>
          </a:p>
        </p:txBody>
      </p:sp>
      <p:sp>
        <p:nvSpPr>
          <p:cNvPr id="7" name="Rounded Rectangular Callout 6">
            <a:extLst>
              <a:ext uri="{FF2B5EF4-FFF2-40B4-BE49-F238E27FC236}">
                <a16:creationId xmlns:a16="http://schemas.microsoft.com/office/drawing/2014/main" id="{54820CA5-7755-5341-BEAC-E350ECD0FC5A}"/>
              </a:ext>
            </a:extLst>
          </p:cNvPr>
          <p:cNvSpPr/>
          <p:nvPr/>
        </p:nvSpPr>
        <p:spPr>
          <a:xfrm>
            <a:off x="4932040" y="1243683"/>
            <a:ext cx="2807320" cy="1170693"/>
          </a:xfrm>
          <a:prstGeom prst="wedgeRoundRectCallout">
            <a:avLst>
              <a:gd name="adj1" fmla="val -36366"/>
              <a:gd name="adj2" fmla="val 79488"/>
              <a:gd name="adj3" fmla="val 16667"/>
            </a:avLst>
          </a:prstGeom>
          <a:solidFill>
            <a:schemeClr val="bg1"/>
          </a:solidFill>
          <a:ln>
            <a:solidFill>
              <a:srgbClr val="318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308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‘I am ready to take that next step NOW’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6FE8C899-58E8-9848-8DBE-3719811587A8}"/>
              </a:ext>
            </a:extLst>
          </p:cNvPr>
          <p:cNvSpPr/>
          <p:nvPr/>
        </p:nvSpPr>
        <p:spPr>
          <a:xfrm>
            <a:off x="7006048" y="3212976"/>
            <a:ext cx="1670408" cy="1170692"/>
          </a:xfrm>
          <a:prstGeom prst="wedgeRoundRectCallout">
            <a:avLst>
              <a:gd name="adj1" fmla="val -46392"/>
              <a:gd name="adj2" fmla="val 70455"/>
              <a:gd name="adj3" fmla="val 16667"/>
            </a:avLst>
          </a:prstGeom>
          <a:solidFill>
            <a:schemeClr val="bg1"/>
          </a:solidFill>
          <a:ln>
            <a:solidFill>
              <a:srgbClr val="318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308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‘I think I will be ready to take that next step within a year’</a:t>
            </a:r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5BCD4170-B284-F842-8EA6-C37081A21CEC}"/>
              </a:ext>
            </a:extLst>
          </p:cNvPr>
          <p:cNvSpPr/>
          <p:nvPr/>
        </p:nvSpPr>
        <p:spPr>
          <a:xfrm>
            <a:off x="4932040" y="5282644"/>
            <a:ext cx="2834383" cy="1170692"/>
          </a:xfrm>
          <a:prstGeom prst="wedgeRoundRectCallout">
            <a:avLst>
              <a:gd name="adj1" fmla="val -31425"/>
              <a:gd name="adj2" fmla="val -76728"/>
              <a:gd name="adj3" fmla="val 16667"/>
            </a:avLst>
          </a:prstGeom>
          <a:solidFill>
            <a:schemeClr val="bg1"/>
          </a:solidFill>
          <a:ln>
            <a:solidFill>
              <a:srgbClr val="318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308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‘At this point in my life / career, I am happy to stay where I am’</a:t>
            </a:r>
          </a:p>
        </p:txBody>
      </p:sp>
    </p:spTree>
    <p:extLst>
      <p:ext uri="{BB962C8B-B14F-4D97-AF65-F5344CB8AC3E}">
        <p14:creationId xmlns:p14="http://schemas.microsoft.com/office/powerpoint/2010/main" val="3728812639"/>
      </p:ext>
    </p:extLst>
  </p:cSld>
  <p:clrMapOvr>
    <a:masterClrMapping/>
  </p:clrMapOvr>
</p:sld>
</file>

<file path=ppt/theme/theme1.xml><?xml version="1.0" encoding="utf-8"?>
<a:theme xmlns:a="http://schemas.openxmlformats.org/drawingml/2006/main" name="Continuation Slide">
  <a:themeElements>
    <a:clrScheme name="Custom 1">
      <a:dk1>
        <a:srgbClr val="003087"/>
      </a:dk1>
      <a:lt1>
        <a:srgbClr val="FFFFFF"/>
      </a:lt1>
      <a:dk2>
        <a:srgbClr val="005EB8"/>
      </a:dk2>
      <a:lt2>
        <a:srgbClr val="EEECE1"/>
      </a:lt2>
      <a:accent1>
        <a:srgbClr val="0072CE"/>
      </a:accent1>
      <a:accent2>
        <a:srgbClr val="A5A5A5"/>
      </a:accent2>
      <a:accent3>
        <a:srgbClr val="71716C"/>
      </a:accent3>
      <a:accent4>
        <a:srgbClr val="D8D8D8"/>
      </a:accent4>
      <a:accent5>
        <a:srgbClr val="FFFFFF"/>
      </a:accent5>
      <a:accent6>
        <a:srgbClr val="2F164E"/>
      </a:accent6>
      <a:hlink>
        <a:srgbClr val="56428B"/>
      </a:hlink>
      <a:folHlink>
        <a:srgbClr val="97979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Green Colour Scheme">
      <a:dk1>
        <a:srgbClr val="2F164E"/>
      </a:dk1>
      <a:lt1>
        <a:srgbClr val="FFFFFF"/>
      </a:lt1>
      <a:dk2>
        <a:srgbClr val="2F164E"/>
      </a:dk2>
      <a:lt2>
        <a:srgbClr val="EEECE1"/>
      </a:lt2>
      <a:accent1>
        <a:srgbClr val="00AA9E"/>
      </a:accent1>
      <a:accent2>
        <a:srgbClr val="A5A5A5"/>
      </a:accent2>
      <a:accent3>
        <a:srgbClr val="71716C"/>
      </a:accent3>
      <a:accent4>
        <a:srgbClr val="D8D8D8"/>
      </a:accent4>
      <a:accent5>
        <a:srgbClr val="FFFFFF"/>
      </a:accent5>
      <a:accent6>
        <a:srgbClr val="2F164E"/>
      </a:accent6>
      <a:hlink>
        <a:srgbClr val="00AA9E"/>
      </a:hlink>
      <a:folHlink>
        <a:srgbClr val="97979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een Colour Scheme">
      <a:dk1>
        <a:srgbClr val="2F164E"/>
      </a:dk1>
      <a:lt1>
        <a:srgbClr val="FFFFFF"/>
      </a:lt1>
      <a:dk2>
        <a:srgbClr val="2F164E"/>
      </a:dk2>
      <a:lt2>
        <a:srgbClr val="EEECE1"/>
      </a:lt2>
      <a:accent1>
        <a:srgbClr val="00AA9E"/>
      </a:accent1>
      <a:accent2>
        <a:srgbClr val="A5A5A5"/>
      </a:accent2>
      <a:accent3>
        <a:srgbClr val="71716C"/>
      </a:accent3>
      <a:accent4>
        <a:srgbClr val="D8D8D8"/>
      </a:accent4>
      <a:accent5>
        <a:srgbClr val="FFFFFF"/>
      </a:accent5>
      <a:accent6>
        <a:srgbClr val="2F164E"/>
      </a:accent6>
      <a:hlink>
        <a:srgbClr val="00AA9E"/>
      </a:hlink>
      <a:folHlink>
        <a:srgbClr val="97979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898</TotalTime>
  <Words>861</Words>
  <Application>Microsoft Macintosh PowerPoint</Application>
  <PresentationFormat>On-screen Show (4:3)</PresentationFormat>
  <Paragraphs>149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Continuation Slide</vt:lpstr>
      <vt:lpstr>Talent Management Briefing </vt:lpstr>
      <vt:lpstr>Purpose of this session</vt:lpstr>
      <vt:lpstr>Developing a shared understanding</vt:lpstr>
      <vt:lpstr>The principles of talent management</vt:lpstr>
      <vt:lpstr>PowerPoint Presentation</vt:lpstr>
      <vt:lpstr>PowerPoint Presentation</vt:lpstr>
      <vt:lpstr>Measuring performance</vt:lpstr>
      <vt:lpstr>Measuring different types of potential</vt:lpstr>
      <vt:lpstr>Aspirations and readiness</vt:lpstr>
      <vt:lpstr>PowerPoint Presentation</vt:lpstr>
      <vt:lpstr>Key enablers to delivery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fiona</dc:creator>
  <cp:lastModifiedBy>Andrea Glover</cp:lastModifiedBy>
  <cp:revision>130</cp:revision>
  <dcterms:created xsi:type="dcterms:W3CDTF">2013-01-07T17:07:06Z</dcterms:created>
  <dcterms:modified xsi:type="dcterms:W3CDTF">2019-06-11T11:43:50Z</dcterms:modified>
</cp:coreProperties>
</file>