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99" r:id="rId5"/>
    <p:sldId id="297" r:id="rId6"/>
    <p:sldId id="400" r:id="rId7"/>
    <p:sldId id="401" r:id="rId8"/>
    <p:sldId id="402" r:id="rId9"/>
    <p:sldId id="403" r:id="rId1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6" userDrawn="1">
          <p15:clr>
            <a:srgbClr val="A4A3A4"/>
          </p15:clr>
        </p15:guide>
        <p15:guide id="2" pos="624" userDrawn="1">
          <p15:clr>
            <a:srgbClr val="A4A3A4"/>
          </p15:clr>
        </p15:guide>
        <p15:guide id="3" orient="horz" pos="841" userDrawn="1">
          <p15:clr>
            <a:srgbClr val="A4A3A4"/>
          </p15:clr>
        </p15:guide>
        <p15:guide id="4" orient="horz" pos="549" userDrawn="1">
          <p15:clr>
            <a:srgbClr val="A4A3A4"/>
          </p15:clr>
        </p15:guide>
        <p15:guide id="5" pos="2566" userDrawn="1">
          <p15:clr>
            <a:srgbClr val="A4A3A4"/>
          </p15:clr>
        </p15:guide>
        <p15:guide id="6" pos="7313" userDrawn="1">
          <p15:clr>
            <a:srgbClr val="A4A3A4"/>
          </p15:clr>
        </p15:guide>
        <p15:guide id="7" orient="horz" pos="4032" userDrawn="1">
          <p15:clr>
            <a:srgbClr val="A4A3A4"/>
          </p15:clr>
        </p15:guide>
        <p15:guide id="8" pos="57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oe Scott-Smith" initials="ZS" lastIdx="4" clrIdx="0">
    <p:extLst>
      <p:ext uri="{19B8F6BF-5375-455C-9EA6-DF929625EA0E}">
        <p15:presenceInfo xmlns:p15="http://schemas.microsoft.com/office/powerpoint/2012/main" userId="Zoe Scott-Smi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EB8"/>
    <a:srgbClr val="885270"/>
    <a:srgbClr val="005F9B"/>
    <a:srgbClr val="0564C1"/>
    <a:srgbClr val="96CDDE"/>
    <a:srgbClr val="0060BF"/>
    <a:srgbClr val="EE8544"/>
    <a:srgbClr val="009BB5"/>
    <a:srgbClr val="F089B1"/>
    <a:srgbClr val="FD5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3" autoAdjust="0"/>
    <p:restoredTop sz="94830"/>
  </p:normalViewPr>
  <p:slideViewPr>
    <p:cSldViewPr>
      <p:cViewPr varScale="1">
        <p:scale>
          <a:sx n="68" d="100"/>
          <a:sy n="68" d="100"/>
        </p:scale>
        <p:origin x="1098" y="60"/>
      </p:cViewPr>
      <p:guideLst>
        <p:guide orient="horz" pos="1466"/>
        <p:guide pos="624"/>
        <p:guide orient="horz" pos="841"/>
        <p:guide orient="horz" pos="549"/>
        <p:guide pos="2566"/>
        <p:guide pos="7313"/>
        <p:guide orient="horz" pos="4032"/>
        <p:guide pos="57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205" d="100"/>
          <a:sy n="205" d="100"/>
        </p:scale>
        <p:origin x="156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Hallt" userId="5d309373-d4b0-46d8-ae40-2c6aa3ff39bf" providerId="ADAL" clId="{6C1092D5-EDF6-4E17-B04E-8F6140559832}"/>
    <pc:docChg chg="modSld">
      <pc:chgData name="Karen Hallt" userId="5d309373-d4b0-46d8-ae40-2c6aa3ff39bf" providerId="ADAL" clId="{6C1092D5-EDF6-4E17-B04E-8F6140559832}" dt="2019-12-11T11:28:14.460" v="5" actId="20577"/>
      <pc:docMkLst>
        <pc:docMk/>
      </pc:docMkLst>
      <pc:sldChg chg="modSp">
        <pc:chgData name="Karen Hallt" userId="5d309373-d4b0-46d8-ae40-2c6aa3ff39bf" providerId="ADAL" clId="{6C1092D5-EDF6-4E17-B04E-8F6140559832}" dt="2019-12-11T11:28:14.460" v="5" actId="20577"/>
        <pc:sldMkLst>
          <pc:docMk/>
          <pc:sldMk cId="1864446116" sldId="403"/>
        </pc:sldMkLst>
        <pc:spChg chg="mod">
          <ac:chgData name="Karen Hallt" userId="5d309373-d4b0-46d8-ae40-2c6aa3ff39bf" providerId="ADAL" clId="{6C1092D5-EDF6-4E17-B04E-8F6140559832}" dt="2019-12-11T11:28:14.460" v="5" actId="20577"/>
          <ac:spMkLst>
            <pc:docMk/>
            <pc:sldMk cId="1864446116" sldId="403"/>
            <ac:spMk id="3" creationId="{33297B33-EE65-6748-96E9-CAAE56D67BC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63AF3D-0F6F-4055-8D29-5A50470835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E16A40-F7AF-47F8-B470-1D19418649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942F0-87FB-4853-B5D8-B6DC5606DE6D}" type="datetimeFigureOut">
              <a:rPr lang="en-GB" smtClean="0"/>
              <a:t>11/12/2019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B6B668-E4A4-44C8-8F05-EF10D9030C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E2860F-FF83-48B8-B505-CBD293762A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DE8BE-FD1A-4B56-9CB7-3E901F0D1D4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67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75873-6249-4528-ADEC-01E1BBEACA34}" type="datetimeFigureOut">
              <a:rPr lang="en-GB" smtClean="0"/>
              <a:t>11/12/2019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D7851-BFFC-475D-A46C-33442DDD96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573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D7851-BFFC-475D-A46C-33442DDD96BB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642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D7851-BFFC-475D-A46C-33442DDD96B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919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D7851-BFFC-475D-A46C-33442DDD96B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734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D7851-BFFC-475D-A46C-33442DDD96B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9961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D7851-BFFC-475D-A46C-33442DDD96B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631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990718" y="5410200"/>
            <a:ext cx="8381882" cy="604244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>
            <a:lvl1pPr marL="0" indent="0">
              <a:buNone/>
              <a:defRPr sz="1800" spc="-5">
                <a:solidFill>
                  <a:srgbClr val="97496D"/>
                </a:solidFill>
              </a:defRPr>
            </a:lvl1pPr>
          </a:lstStyle>
          <a:p>
            <a:pPr marL="12700" lvl="0" algn="l" defTabSz="914400" rtl="0" eaLnBrk="1" latinLnBrk="0" hangingPunct="1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Subtitle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4BE8953-376F-4B0C-9899-67C117AA9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0718" y="3886200"/>
            <a:ext cx="8381882" cy="1371600"/>
          </a:xfrm>
        </p:spPr>
        <p:txBody>
          <a:bodyPr vert="horz" wrap="square" lIns="0" tIns="88900" rIns="0" bIns="0" rtlCol="0" anchor="b">
            <a:noAutofit/>
          </a:bodyPr>
          <a:lstStyle>
            <a:lvl1pPr>
              <a:lnSpc>
                <a:spcPct val="90000"/>
              </a:lnSpc>
              <a:defRPr lang="en-GB" sz="4500" kern="1200" spc="-35">
                <a:solidFill>
                  <a:srgbClr val="0060BF"/>
                </a:solidFill>
                <a:ea typeface="+mn-ea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8FBDAC-FF36-416D-BD67-101A11F708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pPr marL="25400">
                <a:lnSpc>
                  <a:spcPts val="2090"/>
                </a:lnSpc>
              </a:pPr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1A8BF5-B4FB-B94C-A3AB-881A70A5DE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928" b="-1"/>
          <a:stretch/>
        </p:blipFill>
        <p:spPr>
          <a:xfrm>
            <a:off x="0" y="6751480"/>
            <a:ext cx="12192000" cy="1429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AA68CE-7BFD-3747-B9E3-9A84E656C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58" t="35119" r="20831" b="36187"/>
          <a:stretch/>
        </p:blipFill>
        <p:spPr>
          <a:xfrm>
            <a:off x="10343300" y="441404"/>
            <a:ext cx="1391501" cy="7015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BE0010-CEDF-A54A-9A40-F4B56CBE68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704" y="770106"/>
            <a:ext cx="2755716" cy="10586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C0377D-7B5E-4E2D-B0D1-AB9864471D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pPr marL="25400">
                <a:lnSpc>
                  <a:spcPts val="2090"/>
                </a:lnSpc>
              </a:pPr>
              <a:t>‹#›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AA9C67-AC51-4A3C-B64E-0D1CF3ABB16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90704" y="1828800"/>
            <a:ext cx="5105296" cy="37043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Object</a:t>
            </a:r>
          </a:p>
          <a:p>
            <a:pPr lvl="1"/>
            <a:endParaRPr lang="en-GB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E0C9A3EC-871E-46DA-9174-3B614DF802D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33027" y="1828800"/>
            <a:ext cx="5105296" cy="37043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Object</a:t>
            </a:r>
          </a:p>
          <a:p>
            <a:pPr lvl="1"/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754DD09-A328-4A99-814C-0D8C388586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759DF-20FC-4396-ADD5-F6D7398892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pPr marL="25400">
                <a:lnSpc>
                  <a:spcPts val="2090"/>
                </a:lnSpc>
              </a:pPr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B7FF9-2496-47F4-BC1B-1C035E6BC1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763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759DF-20FC-4396-ADD5-F6D7398892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pPr marL="25400">
                <a:lnSpc>
                  <a:spcPts val="2090"/>
                </a:lnSpc>
              </a:pPr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CA2DA4-5294-4436-AE1A-974F93979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0705" y="803579"/>
            <a:ext cx="2916555" cy="254922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316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759DF-20FC-4396-ADD5-F6D7398892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pPr marL="25400">
                <a:lnSpc>
                  <a:spcPts val="2090"/>
                </a:lnSpc>
              </a:pPr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20894-EF4B-4146-8822-4DB05B2EE6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0705" y="1828800"/>
            <a:ext cx="2871470" cy="285178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663039F-1FB8-4E8C-82CB-5AFB06227E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57800" y="1828800"/>
            <a:ext cx="6248400" cy="2895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1C7419C-98EF-4953-81C0-99311A6151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256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759DF-20FC-4396-ADD5-F6D7398892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pPr marL="25400">
                <a:lnSpc>
                  <a:spcPts val="2090"/>
                </a:lnSpc>
              </a:pPr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0C15BB-44B8-4D5D-A654-B47B8B4720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0705" y="1828801"/>
            <a:ext cx="2871470" cy="285178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0AC89F2-C96E-4603-848D-BCA7FEE06C0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21250" y="1828800"/>
            <a:ext cx="6488113" cy="34686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1519D846-80EE-406B-A71E-AEE2B028FF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52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759DF-20FC-4396-ADD5-F6D7398892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pPr marL="25400">
                <a:lnSpc>
                  <a:spcPts val="2090"/>
                </a:lnSpc>
              </a:pPr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D9485-624D-42B0-8630-34E948A44A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0705" y="1828800"/>
            <a:ext cx="2871470" cy="285178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6E0CD73-9B26-4E07-AA5A-EEF3272B97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5125" y="1828800"/>
            <a:ext cx="2871470" cy="2851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E03EB4A-FD8D-489C-AAD9-E6AE91EBC9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9544" y="1828800"/>
            <a:ext cx="2871470" cy="2851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6CCAE99-B25C-48C4-93E5-F9006E10A3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1678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DD989A-E01E-4D5A-B220-174E9687EB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pPr marL="25400">
                <a:lnSpc>
                  <a:spcPts val="2090"/>
                </a:lnSpc>
              </a:pPr>
              <a:t>‹#›</a:t>
            </a:fld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74C12BD-5601-4E6E-A7FE-AC40CF1BDFB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/>
            </a:lvl1pPr>
          </a:lstStyle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7F6A4E-E180-704F-9A81-98BB0977F9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928" b="-1"/>
          <a:stretch/>
        </p:blipFill>
        <p:spPr>
          <a:xfrm>
            <a:off x="0" y="6751480"/>
            <a:ext cx="12192000" cy="1429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DD989A-E01E-4D5A-B220-174E9687EB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pPr marL="25400">
                <a:lnSpc>
                  <a:spcPts val="2090"/>
                </a:lnSpc>
              </a:pPr>
              <a:t>‹#›</a:t>
            </a:fld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A51764A-A714-284B-B881-A4FCC4F72C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928" b="-1"/>
          <a:stretch/>
        </p:blipFill>
        <p:spPr>
          <a:xfrm>
            <a:off x="0" y="6751480"/>
            <a:ext cx="12192000" cy="14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79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9A3DB-64DF-44C8-B4B7-7EA860A677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704" y="1828800"/>
            <a:ext cx="10447617" cy="3705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549F40-76E3-4EAD-BFE2-27D1353299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B910A80-1C66-F14E-9C5E-485AD51F7E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6200" y="6400800"/>
            <a:ext cx="335915" cy="2369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pPr marL="25400">
                <a:lnSpc>
                  <a:spcPts val="209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902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1B79B7-1989-0643-A265-CE76A650D4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781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7F0901-8036-6142-B62B-591C8E213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6D0AF1-E3C9-AD41-B3DC-D37B727D96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pPr marL="25400">
                <a:lnSpc>
                  <a:spcPts val="209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81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9A3DB-64DF-44C8-B4B7-7EA860A67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704" y="1828800"/>
            <a:ext cx="10447617" cy="3705338"/>
          </a:xfrm>
        </p:spPr>
        <p:txBody>
          <a:bodyPr/>
          <a:lstStyle>
            <a:lvl1pPr marL="12700" indent="0">
              <a:lnSpc>
                <a:spcPct val="150000"/>
              </a:lnSpc>
              <a:buNone/>
              <a:defRPr sz="1000" spc="0"/>
            </a:lvl1pPr>
            <a:lvl2pPr marL="358775" indent="0">
              <a:buNone/>
              <a:defRPr/>
            </a:lvl2pPr>
            <a:lvl3pPr marL="715963" indent="0">
              <a:buNone/>
              <a:defRPr/>
            </a:lvl3pPr>
            <a:lvl4pPr marL="1074738" indent="0">
              <a:buNone/>
              <a:defRPr/>
            </a:lvl4pPr>
            <a:lvl5pPr marL="1433512" indent="0">
              <a:buNone/>
              <a:defRPr/>
            </a:lvl5pPr>
          </a:lstStyle>
          <a:p>
            <a:pPr lvl="0"/>
            <a:r>
              <a:rPr lang="en-US" dirty="0"/>
              <a:t>Edit Master text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1EEDA6-F8D0-43FC-9384-E25374DB6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0703" y="704022"/>
            <a:ext cx="10447618" cy="787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0D25F8F-9945-CB4F-8B92-7E6C7FA32C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6200" y="6400800"/>
            <a:ext cx="335915" cy="2369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pPr marL="25400">
                <a:lnSpc>
                  <a:spcPts val="2090"/>
                </a:lnSpc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9A3DB-64DF-44C8-B4B7-7EA860A677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704" y="1828800"/>
            <a:ext cx="10447617" cy="3705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1EEDA6-F8D0-43FC-9384-E25374DB6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0703" y="704022"/>
            <a:ext cx="10447618" cy="787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0D25F8F-9945-CB4F-8B92-7E6C7FA32C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06200" y="6400800"/>
            <a:ext cx="335915" cy="2369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pPr marL="25400">
                <a:lnSpc>
                  <a:spcPts val="2090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263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">
            <a:extLst>
              <a:ext uri="{FF2B5EF4-FFF2-40B4-BE49-F238E27FC236}">
                <a16:creationId xmlns:a16="http://schemas.microsoft.com/office/drawing/2014/main" id="{4B93CDC7-3C26-49D9-9BCD-3DF1DE062D76}"/>
              </a:ext>
            </a:extLst>
          </p:cNvPr>
          <p:cNvSpPr/>
          <p:nvPr userDrawn="1"/>
        </p:nvSpPr>
        <p:spPr>
          <a:xfrm>
            <a:off x="0" y="0"/>
            <a:ext cx="12193270" cy="67818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0" y="6858000"/>
                </a:moveTo>
                <a:lnTo>
                  <a:pt x="12193206" y="6858000"/>
                </a:lnTo>
                <a:lnTo>
                  <a:pt x="1219320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60B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B7BB693-A7EA-4834-9DF8-392FC9437D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78497B-B90E-4C97-B2CC-9C8702A668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2EAC2-92C1-44CE-81D0-55B252EC72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704" y="1828800"/>
            <a:ext cx="10447617" cy="370533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21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ALM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FFFE0C1A-9C34-C547-989E-4879F6B01050}"/>
              </a:ext>
            </a:extLst>
          </p:cNvPr>
          <p:cNvSpPr/>
          <p:nvPr userDrawn="1"/>
        </p:nvSpPr>
        <p:spPr>
          <a:xfrm>
            <a:off x="0" y="0"/>
            <a:ext cx="12193270" cy="67818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0" y="6858000"/>
                </a:moveTo>
                <a:lnTo>
                  <a:pt x="12193206" y="6858000"/>
                </a:lnTo>
                <a:lnTo>
                  <a:pt x="1219320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D39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B7BB693-A7EA-4834-9DF8-392FC9437D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995E1C-58CA-475E-90A2-8855245261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2A68F-74A9-4A7A-85E9-8B6B2D86E6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704" y="1828800"/>
            <a:ext cx="10447617" cy="370533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157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6E766772-2205-D145-9675-900F395F470A}"/>
              </a:ext>
            </a:extLst>
          </p:cNvPr>
          <p:cNvSpPr/>
          <p:nvPr userDrawn="1"/>
        </p:nvSpPr>
        <p:spPr>
          <a:xfrm>
            <a:off x="0" y="0"/>
            <a:ext cx="12193270" cy="67818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0" y="6858000"/>
                </a:moveTo>
                <a:lnTo>
                  <a:pt x="12193206" y="6858000"/>
                </a:lnTo>
                <a:lnTo>
                  <a:pt x="1219320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97496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B7BB693-A7EA-4834-9DF8-392FC9437D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995E1C-58CA-475E-90A2-8855245261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97BD7-1725-41E7-B0E8-74A2CD59DC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704" y="1828800"/>
            <a:ext cx="10447617" cy="370533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84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2">
            <a:extLst>
              <a:ext uri="{FF2B5EF4-FFF2-40B4-BE49-F238E27FC236}">
                <a16:creationId xmlns:a16="http://schemas.microsoft.com/office/drawing/2014/main" id="{86F82ACE-62DA-7A40-B8E4-D4032D22C599}"/>
              </a:ext>
            </a:extLst>
          </p:cNvPr>
          <p:cNvSpPr/>
          <p:nvPr userDrawn="1"/>
        </p:nvSpPr>
        <p:spPr>
          <a:xfrm>
            <a:off x="0" y="0"/>
            <a:ext cx="12193270" cy="67818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0" y="6858000"/>
                </a:moveTo>
                <a:lnTo>
                  <a:pt x="12193206" y="6858000"/>
                </a:lnTo>
                <a:lnTo>
                  <a:pt x="1219320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9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B7BB693-A7EA-4834-9DF8-392FC9437D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995E1C-58CA-475E-90A2-8855245261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87703A-691B-4B2E-AB9D-3FBAD0D023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704" y="1828800"/>
            <a:ext cx="10447617" cy="370533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8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AV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>
            <a:extLst>
              <a:ext uri="{FF2B5EF4-FFF2-40B4-BE49-F238E27FC236}">
                <a16:creationId xmlns:a16="http://schemas.microsoft.com/office/drawing/2014/main" id="{F4251DA4-449B-FE47-9B4E-3784AD8ED5BC}"/>
              </a:ext>
            </a:extLst>
          </p:cNvPr>
          <p:cNvSpPr/>
          <p:nvPr userDrawn="1"/>
        </p:nvSpPr>
        <p:spPr>
          <a:xfrm>
            <a:off x="0" y="0"/>
            <a:ext cx="12193270" cy="67818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0" y="6858000"/>
                </a:moveTo>
                <a:lnTo>
                  <a:pt x="12193206" y="6858000"/>
                </a:lnTo>
                <a:lnTo>
                  <a:pt x="1219320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96CDD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B7BB693-A7EA-4834-9DF8-392FC9437D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995E1C-58CA-475E-90A2-8855245261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solidFill>
                  <a:srgbClr val="0060BF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AB4AAF-E59A-4F63-A2AD-CC1EF34774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704" y="1828800"/>
            <a:ext cx="10447617" cy="3705338"/>
          </a:xfrm>
        </p:spPr>
        <p:txBody>
          <a:bodyPr/>
          <a:lstStyle>
            <a:lvl1pPr>
              <a:buClr>
                <a:srgbClr val="0060BF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60BF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60BF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60BF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60BF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62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759DF-20FC-4396-ADD5-F6D7398892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pPr marL="25400">
                <a:lnSpc>
                  <a:spcPts val="2090"/>
                </a:lnSpc>
              </a:pPr>
              <a:t>‹#›</a:t>
            </a:fld>
            <a:endParaRPr lang="en-GB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B7630365-1B39-474A-8097-6C1C2AA867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0705" y="803579"/>
            <a:ext cx="2916555" cy="2549221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211FD-9CDE-4B12-B6D6-2CD550A44EF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32511" y="803579"/>
            <a:ext cx="5773420" cy="51136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0705" y="803579"/>
            <a:ext cx="10447618" cy="787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lvl="0">
              <a:lnSpc>
                <a:spcPct val="100000"/>
              </a:lnSpc>
            </a:pPr>
            <a:r>
              <a:rPr lang="en-GB" dirty="0"/>
              <a:t>Click to edit Title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06200" y="6400800"/>
            <a:ext cx="335915" cy="23698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pPr marL="25400">
                <a:lnSpc>
                  <a:spcPts val="2090"/>
                </a:lnSpc>
              </a:pPr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3E9FD1-45CC-4120-B593-3FEFB9417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704" y="1828800"/>
            <a:ext cx="10447617" cy="3705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2B8F48-2DFB-C943-964E-BADFEC1183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928" b="-1"/>
          <a:stretch/>
        </p:blipFill>
        <p:spPr>
          <a:xfrm>
            <a:off x="0" y="6751480"/>
            <a:ext cx="12192000" cy="1429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2" r:id="rId3"/>
    <p:sldLayoutId id="2147483666" r:id="rId4"/>
    <p:sldLayoutId id="2147483667" r:id="rId5"/>
    <p:sldLayoutId id="2147483677" r:id="rId6"/>
    <p:sldLayoutId id="2147483678" r:id="rId7"/>
    <p:sldLayoutId id="2147483679" r:id="rId8"/>
    <p:sldLayoutId id="2147483664" r:id="rId9"/>
    <p:sldLayoutId id="2147483663" r:id="rId10"/>
    <p:sldLayoutId id="2147483672" r:id="rId11"/>
    <p:sldLayoutId id="2147483673" r:id="rId12"/>
    <p:sldLayoutId id="2147483674" r:id="rId13"/>
    <p:sldLayoutId id="2147483676" r:id="rId14"/>
    <p:sldLayoutId id="2147483675" r:id="rId15"/>
    <p:sldLayoutId id="2147483665" r:id="rId16"/>
    <p:sldLayoutId id="2147483671" r:id="rId17"/>
    <p:sldLayoutId id="2147483680" r:id="rId18"/>
    <p:sldLayoutId id="2147483681" r:id="rId19"/>
  </p:sldLayoutIdLst>
  <p:hf hdr="0" ftr="0" dt="0"/>
  <p:txStyles>
    <p:titleStyle>
      <a:lvl1pPr>
        <a:lnSpc>
          <a:spcPct val="90000"/>
        </a:lnSpc>
        <a:defRPr sz="3800" b="1" i="0" spc="-55">
          <a:solidFill>
            <a:srgbClr val="0060BF"/>
          </a:solidFill>
          <a:latin typeface="Arial"/>
          <a:ea typeface="+mj-ea"/>
          <a:cs typeface="Arial"/>
        </a:defRPr>
      </a:lvl1pPr>
    </p:titleStyle>
    <p:bodyStyle>
      <a:lvl1pPr marL="469900" indent="-457200">
        <a:spcBef>
          <a:spcPts val="1200"/>
        </a:spcBef>
        <a:buClr>
          <a:srgbClr val="0060BF"/>
        </a:buClr>
        <a:buSzPct val="100000"/>
        <a:buFont typeface="System Font"/>
        <a:buChar char="●"/>
        <a:defRPr sz="2400" kern="1200" spc="-70">
          <a:solidFill>
            <a:schemeClr val="tx1"/>
          </a:solidFill>
          <a:latin typeface="Arial"/>
          <a:ea typeface="+mn-ea"/>
          <a:cs typeface="Arial"/>
        </a:defRPr>
      </a:lvl1pPr>
      <a:lvl2pPr marL="815975" indent="-457200">
        <a:spcBef>
          <a:spcPts val="600"/>
        </a:spcBef>
        <a:buClr>
          <a:srgbClr val="0060BF"/>
        </a:buClr>
        <a:buSzPct val="100000"/>
        <a:buFont typeface="System Font"/>
        <a:buChar char="●"/>
        <a:defRPr lang="en-GB" sz="2000" kern="1200" spc="-80" smtClean="0">
          <a:solidFill>
            <a:schemeClr val="tx1"/>
          </a:solidFill>
          <a:latin typeface="Arial"/>
          <a:ea typeface="+mn-ea"/>
          <a:cs typeface="Arial"/>
        </a:defRPr>
      </a:lvl2pPr>
      <a:lvl3pPr marL="1074738" indent="-358775">
        <a:spcBef>
          <a:spcPts val="600"/>
        </a:spcBef>
        <a:buClr>
          <a:srgbClr val="0060BF"/>
        </a:buClr>
        <a:buSzPct val="100000"/>
        <a:buFont typeface="System Font"/>
        <a:buChar char="●"/>
        <a:defRPr lang="en-GB" sz="1800" kern="1200" spc="-80" smtClean="0">
          <a:solidFill>
            <a:schemeClr val="tx1"/>
          </a:solidFill>
          <a:latin typeface="Arial"/>
          <a:ea typeface="+mn-ea"/>
          <a:cs typeface="Arial"/>
        </a:defRPr>
      </a:lvl3pPr>
      <a:lvl4pPr marL="1433513" indent="-358775">
        <a:spcBef>
          <a:spcPts val="600"/>
        </a:spcBef>
        <a:buClr>
          <a:srgbClr val="0060BF"/>
        </a:buClr>
        <a:buSzPct val="100000"/>
        <a:buFont typeface="System Font"/>
        <a:buChar char="●"/>
        <a:defRPr lang="en-GB" sz="1600" kern="1200" spc="-80" smtClean="0">
          <a:solidFill>
            <a:schemeClr val="tx1"/>
          </a:solidFill>
          <a:latin typeface="Arial"/>
          <a:ea typeface="+mn-ea"/>
          <a:cs typeface="Arial"/>
        </a:defRPr>
      </a:lvl4pPr>
      <a:lvl5pPr marL="1790700" indent="-357188">
        <a:spcBef>
          <a:spcPts val="600"/>
        </a:spcBef>
        <a:buClr>
          <a:srgbClr val="0060BF"/>
        </a:buClr>
        <a:buSzPct val="100000"/>
        <a:buFont typeface="System Font"/>
        <a:buChar char="●"/>
        <a:defRPr lang="en-GB" sz="1400" kern="1200" spc="-80" smtClean="0">
          <a:solidFill>
            <a:schemeClr val="tx1"/>
          </a:solidFill>
          <a:latin typeface="Arial"/>
          <a:ea typeface="+mn-ea"/>
          <a:cs typeface="Arial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3.tiff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E296A6-B00C-8043-8277-4EA27B5D5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1" y="446094"/>
            <a:ext cx="2590800" cy="16420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5C6E34-0144-7B46-8D41-39B4F6C2A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332" y="446094"/>
            <a:ext cx="1333500" cy="533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B6B666-9A5E-B34A-A16C-20E16F888F3A}"/>
              </a:ext>
            </a:extLst>
          </p:cNvPr>
          <p:cNvSpPr txBox="1"/>
          <p:nvPr/>
        </p:nvSpPr>
        <p:spPr>
          <a:xfrm>
            <a:off x="2953466" y="2667000"/>
            <a:ext cx="7542449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25EB8"/>
                </a:solidFill>
                <a:latin typeface="Aleo" panose="020F0502020204030203" pitchFamily="34" charset="77"/>
              </a:rPr>
              <a:t>Introduction to the</a:t>
            </a:r>
          </a:p>
          <a:p>
            <a:r>
              <a:rPr lang="en-US" sz="5400" b="1" dirty="0">
                <a:solidFill>
                  <a:srgbClr val="025EB8"/>
                </a:solidFill>
                <a:latin typeface="Aleo" panose="020F0502020204030203" pitchFamily="34" charset="77"/>
              </a:rPr>
              <a:t>South East Talent Pools</a:t>
            </a:r>
          </a:p>
          <a:p>
            <a:endParaRPr lang="en-US" sz="4400" b="1" dirty="0">
              <a:latin typeface="Aleo" panose="020F0502020204030203" pitchFamily="34" charset="77"/>
            </a:endParaRPr>
          </a:p>
          <a:p>
            <a:r>
              <a:rPr lang="en-US" sz="3200" b="1" dirty="0">
                <a:solidFill>
                  <a:srgbClr val="885270"/>
                </a:solidFill>
                <a:latin typeface="Aleo" panose="020F0502020204030203" pitchFamily="34" charset="77"/>
              </a:rPr>
              <a:t>Applications open until 15 Jan 2020</a:t>
            </a:r>
          </a:p>
        </p:txBody>
      </p:sp>
    </p:spTree>
    <p:extLst>
      <p:ext uri="{BB962C8B-B14F-4D97-AF65-F5344CB8AC3E}">
        <p14:creationId xmlns:p14="http://schemas.microsoft.com/office/powerpoint/2010/main" val="213340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5343D-6464-5B48-882D-44BEE91F3F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pPr marL="25400">
                <a:lnSpc>
                  <a:spcPts val="2090"/>
                </a:lnSpc>
              </a:pPr>
              <a:t>2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A971FDA-5BB5-BD49-A83E-57E79469F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51" y="438259"/>
            <a:ext cx="7463449" cy="787400"/>
          </a:xfrm>
        </p:spPr>
        <p:txBody>
          <a:bodyPr/>
          <a:lstStyle/>
          <a:p>
            <a:r>
              <a:rPr lang="en-US" sz="4000" dirty="0">
                <a:gradFill>
                  <a:gsLst>
                    <a:gs pos="56000">
                      <a:srgbClr val="96CDDE"/>
                    </a:gs>
                    <a:gs pos="41000">
                      <a:srgbClr val="EE8544"/>
                    </a:gs>
                    <a:gs pos="24000">
                      <a:srgbClr val="EA6A58"/>
                    </a:gs>
                    <a:gs pos="12000">
                      <a:srgbClr val="8D4D6C"/>
                    </a:gs>
                    <a:gs pos="0">
                      <a:srgbClr val="303973"/>
                    </a:gs>
                    <a:gs pos="70000">
                      <a:srgbClr val="009BB5"/>
                    </a:gs>
                    <a:gs pos="83000">
                      <a:srgbClr val="36A9E1"/>
                    </a:gs>
                    <a:gs pos="99000">
                      <a:srgbClr val="0060BF"/>
                    </a:gs>
                  </a:gsLst>
                  <a:lin ang="0" scaled="0"/>
                </a:gradFill>
                <a:latin typeface="Aleo" panose="020F0502020204030203" pitchFamily="34" charset="77"/>
              </a:rPr>
              <a:t>Our new approach to talent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97B33-EE65-6748-96E9-CAAE56D67B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3751" y="1513268"/>
            <a:ext cx="7696096" cy="4582731"/>
          </a:xfrm>
        </p:spPr>
        <p:txBody>
          <a:bodyPr/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The Aspire Together South East Talent Pools have been created to help us identify and retain our talent.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564C1"/>
                </a:solidFill>
              </a:rPr>
              <a:t>Talent pools benefit organisations and individuals: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3B3B7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Help organisations manage talent in more collaborative, effective and strategic way across system, addressing board vacancies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3B3B72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3B3B7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Offer aspiring directors increased visibility and opportunities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3B3B72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3B3B7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Individuals assessed as ready for an executive role have their CV shared with potential employees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3B3B72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3B3B72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Individuals needing further development, particularly those from under-represented groups, have access to support.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  <p:pic>
        <p:nvPicPr>
          <p:cNvPr id="1025" name="Picture 1" descr="page2image36020096">
            <a:extLst>
              <a:ext uri="{FF2B5EF4-FFF2-40B4-BE49-F238E27FC236}">
                <a16:creationId xmlns:a16="http://schemas.microsoft.com/office/drawing/2014/main" id="{6ECF6ABC-6FE8-5B4E-8511-76DA4160F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6704" y="0"/>
            <a:ext cx="14447204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2image36026432">
            <a:extLst>
              <a:ext uri="{FF2B5EF4-FFF2-40B4-BE49-F238E27FC236}">
                <a16:creationId xmlns:a16="http://schemas.microsoft.com/office/drawing/2014/main" id="{53500155-B63C-1C4B-85FE-8E75B55B2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6704" y="0"/>
            <a:ext cx="14447204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2image36018560">
            <a:extLst>
              <a:ext uri="{FF2B5EF4-FFF2-40B4-BE49-F238E27FC236}">
                <a16:creationId xmlns:a16="http://schemas.microsoft.com/office/drawing/2014/main" id="{A759735A-A966-9548-B167-FFDEA23FC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6704" y="0"/>
            <a:ext cx="14447204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2image36021632">
            <a:extLst>
              <a:ext uri="{FF2B5EF4-FFF2-40B4-BE49-F238E27FC236}">
                <a16:creationId xmlns:a16="http://schemas.microsoft.com/office/drawing/2014/main" id="{5950F65A-DB00-994D-A64A-F0808F793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6704" y="0"/>
            <a:ext cx="14447204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2image62931728">
            <a:extLst>
              <a:ext uri="{FF2B5EF4-FFF2-40B4-BE49-F238E27FC236}">
                <a16:creationId xmlns:a16="http://schemas.microsoft.com/office/drawing/2014/main" id="{ADD0236C-5B72-9A47-8D6E-7BE1F0C50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3200400" cy="673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853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5343D-6464-5B48-882D-44BEE91F3F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pPr marL="25400">
                <a:lnSpc>
                  <a:spcPts val="2090"/>
                </a:lnSpc>
              </a:pPr>
              <a:t>3</a:t>
            </a:fld>
            <a:endParaRPr lang="en-GB" dirty="0"/>
          </a:p>
        </p:txBody>
      </p:sp>
      <p:pic>
        <p:nvPicPr>
          <p:cNvPr id="1025" name="Picture 1" descr="page2image36020096">
            <a:extLst>
              <a:ext uri="{FF2B5EF4-FFF2-40B4-BE49-F238E27FC236}">
                <a16:creationId xmlns:a16="http://schemas.microsoft.com/office/drawing/2014/main" id="{6ECF6ABC-6FE8-5B4E-8511-76DA4160F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6704" y="0"/>
            <a:ext cx="14447204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2image36026432">
            <a:extLst>
              <a:ext uri="{FF2B5EF4-FFF2-40B4-BE49-F238E27FC236}">
                <a16:creationId xmlns:a16="http://schemas.microsoft.com/office/drawing/2014/main" id="{53500155-B63C-1C4B-85FE-8E75B55B2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6704" y="0"/>
            <a:ext cx="14447204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2image36018560">
            <a:extLst>
              <a:ext uri="{FF2B5EF4-FFF2-40B4-BE49-F238E27FC236}">
                <a16:creationId xmlns:a16="http://schemas.microsoft.com/office/drawing/2014/main" id="{A759735A-A966-9548-B167-FFDEA23FC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6704" y="0"/>
            <a:ext cx="14447204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2image36021632">
            <a:extLst>
              <a:ext uri="{FF2B5EF4-FFF2-40B4-BE49-F238E27FC236}">
                <a16:creationId xmlns:a16="http://schemas.microsoft.com/office/drawing/2014/main" id="{5950F65A-DB00-994D-A64A-F0808F793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6704" y="0"/>
            <a:ext cx="14447204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8B8D3501-FF54-FF44-B266-1C13D0D8413D}"/>
              </a:ext>
            </a:extLst>
          </p:cNvPr>
          <p:cNvSpPr txBox="1">
            <a:spLocks/>
          </p:cNvSpPr>
          <p:nvPr/>
        </p:nvSpPr>
        <p:spPr>
          <a:xfrm>
            <a:off x="3882153" y="441999"/>
            <a:ext cx="6481047" cy="787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90000"/>
              </a:lnSpc>
              <a:defRPr sz="3800" b="1" i="0" spc="-55">
                <a:solidFill>
                  <a:srgbClr val="0060B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kern="0" dirty="0">
                <a:gradFill>
                  <a:gsLst>
                    <a:gs pos="56000">
                      <a:srgbClr val="96CDDE"/>
                    </a:gs>
                    <a:gs pos="41000">
                      <a:srgbClr val="EE8544"/>
                    </a:gs>
                    <a:gs pos="24000">
                      <a:srgbClr val="EA6A58"/>
                    </a:gs>
                    <a:gs pos="12000">
                      <a:srgbClr val="8D4D6C"/>
                    </a:gs>
                    <a:gs pos="0">
                      <a:srgbClr val="303973"/>
                    </a:gs>
                    <a:gs pos="70000">
                      <a:srgbClr val="009BB5"/>
                    </a:gs>
                    <a:gs pos="83000">
                      <a:srgbClr val="36A9E1"/>
                    </a:gs>
                    <a:gs pos="99000">
                      <a:srgbClr val="0060BF"/>
                    </a:gs>
                  </a:gsLst>
                  <a:lin ang="0" scaled="0"/>
                </a:gradFill>
                <a:latin typeface="Aleo" panose="020F0502020204030203" pitchFamily="34" charset="77"/>
              </a:rPr>
              <a:t>Fair, robust and transparent</a:t>
            </a:r>
            <a:endParaRPr lang="en-US" sz="4000" kern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3D29C3-8961-394D-98C7-DEA97622817B}"/>
              </a:ext>
            </a:extLst>
          </p:cNvPr>
          <p:cNvSpPr txBox="1">
            <a:spLocks/>
          </p:cNvSpPr>
          <p:nvPr/>
        </p:nvSpPr>
        <p:spPr>
          <a:xfrm>
            <a:off x="3882153" y="1513267"/>
            <a:ext cx="7696096" cy="45827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2700" indent="0">
              <a:lnSpc>
                <a:spcPct val="150000"/>
              </a:lnSpc>
              <a:spcBef>
                <a:spcPts val="1200"/>
              </a:spcBef>
              <a:buClr>
                <a:srgbClr val="0060BF"/>
              </a:buClr>
              <a:buSzPct val="100000"/>
              <a:buFont typeface="System Font"/>
              <a:buNone/>
              <a:defRPr sz="1000" kern="1200" spc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58775" indent="0">
              <a:spcBef>
                <a:spcPts val="600"/>
              </a:spcBef>
              <a:buClr>
                <a:srgbClr val="0060BF"/>
              </a:buClr>
              <a:buSzPct val="100000"/>
              <a:buFont typeface="System Font"/>
              <a:buNone/>
              <a:defRPr lang="en-GB" sz="2000" kern="1200" spc="-8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15963" indent="0">
              <a:spcBef>
                <a:spcPts val="600"/>
              </a:spcBef>
              <a:buClr>
                <a:srgbClr val="0060BF"/>
              </a:buClr>
              <a:buSzPct val="100000"/>
              <a:buFont typeface="System Font"/>
              <a:buNone/>
              <a:defRPr lang="en-GB" sz="1800" kern="1200" spc="-8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74738" indent="0">
              <a:spcBef>
                <a:spcPts val="600"/>
              </a:spcBef>
              <a:buClr>
                <a:srgbClr val="0060BF"/>
              </a:buClr>
              <a:buSzPct val="100000"/>
              <a:buFont typeface="System Font"/>
              <a:buNone/>
              <a:defRPr lang="en-GB" sz="1600" kern="1200" spc="-8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33512" indent="0">
              <a:spcBef>
                <a:spcPts val="600"/>
              </a:spcBef>
              <a:buClr>
                <a:srgbClr val="0060BF"/>
              </a:buClr>
              <a:buSzPct val="100000"/>
              <a:buFont typeface="System Font"/>
              <a:buNone/>
              <a:defRPr lang="en-GB" sz="1400" kern="1200" spc="-8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Nationally standardised assessment process, developed by experts.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Already used in other regions with good feedback from nominees and assessors.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In the South East we are seeking to identify: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88527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564C1"/>
                </a:solidFill>
              </a:rPr>
              <a:t>Ready Now </a:t>
            </a:r>
            <a:r>
              <a:rPr lang="en-US" sz="2000" dirty="0"/>
              <a:t>–</a:t>
            </a:r>
            <a:r>
              <a:rPr lang="en-US" sz="2000" b="1" dirty="0">
                <a:solidFill>
                  <a:srgbClr val="0564C1"/>
                </a:solidFill>
              </a:rPr>
              <a:t> </a:t>
            </a:r>
            <a:r>
              <a:rPr lang="en-US" sz="2000" dirty="0"/>
              <a:t>aspirant directors ready for a board-level role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885270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885270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564C1"/>
                </a:solidFill>
              </a:rPr>
              <a:t>Future</a:t>
            </a:r>
            <a:r>
              <a:rPr lang="en-US" sz="2000" dirty="0"/>
              <a:t> – aspirant directors, particularly from under-represented groups, who may require further development.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The talent pools are not a development programme, but we are developing a Sponsorship for Leadership programme to support high-potential candidates from under-represented groups.</a:t>
            </a:r>
            <a:endParaRPr lang="en-US" sz="2000" b="1" dirty="0">
              <a:solidFill>
                <a:srgbClr val="0564C1"/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97AB3F1-2F05-9B43-899A-846EE3D5AE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560"/>
            <a:ext cx="3564000" cy="678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36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5343D-6464-5B48-882D-44BEE91F3F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pPr marL="25400">
                <a:lnSpc>
                  <a:spcPts val="2090"/>
                </a:lnSpc>
              </a:pPr>
              <a:t>4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A971FDA-5BB5-BD49-A83E-57E79469F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51" y="438259"/>
            <a:ext cx="10892449" cy="787400"/>
          </a:xfrm>
        </p:spPr>
        <p:txBody>
          <a:bodyPr/>
          <a:lstStyle/>
          <a:p>
            <a:r>
              <a:rPr lang="en-US" sz="4000" dirty="0">
                <a:gradFill>
                  <a:gsLst>
                    <a:gs pos="56000">
                      <a:srgbClr val="96CDDE"/>
                    </a:gs>
                    <a:gs pos="41000">
                      <a:srgbClr val="EE8544"/>
                    </a:gs>
                    <a:gs pos="24000">
                      <a:srgbClr val="EA6A58"/>
                    </a:gs>
                    <a:gs pos="12000">
                      <a:srgbClr val="8D4D6C"/>
                    </a:gs>
                    <a:gs pos="0">
                      <a:srgbClr val="303973"/>
                    </a:gs>
                    <a:gs pos="70000">
                      <a:srgbClr val="009BB5"/>
                    </a:gs>
                    <a:gs pos="83000">
                      <a:srgbClr val="36A9E1"/>
                    </a:gs>
                    <a:gs pos="99000">
                      <a:srgbClr val="0060BF"/>
                    </a:gs>
                  </a:gsLst>
                  <a:lin ang="0" scaled="0"/>
                </a:gradFill>
                <a:latin typeface="Aleo" panose="020F0502020204030203" pitchFamily="34" charset="77"/>
              </a:rPr>
              <a:t>Establishing a diverse, inclusive culture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97B33-EE65-6748-96E9-CAAE56D67B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3751" y="1513268"/>
            <a:ext cx="6777649" cy="4582731"/>
          </a:xfrm>
        </p:spPr>
        <p:txBody>
          <a:bodyPr/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Unconscious bias and discrimination create barriers for some staff at all levels. We are therefore: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88527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Asking nominating leaders to undertake a short online module on conscious decision-making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885270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88527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Proactively seeking nominations from under-represented groups, including those who require further development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885270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88527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Developing a Sponsorship for Leadership programme to support aspiring directors from under-represented groups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885270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88527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Training inclusion advisers to support the assessment panels.</a:t>
            </a:r>
          </a:p>
        </p:txBody>
      </p:sp>
      <p:pic>
        <p:nvPicPr>
          <p:cNvPr id="1025" name="Picture 1" descr="page2image36020096">
            <a:extLst>
              <a:ext uri="{FF2B5EF4-FFF2-40B4-BE49-F238E27FC236}">
                <a16:creationId xmlns:a16="http://schemas.microsoft.com/office/drawing/2014/main" id="{6ECF6ABC-6FE8-5B4E-8511-76DA4160F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6704" y="0"/>
            <a:ext cx="14447204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2image36026432">
            <a:extLst>
              <a:ext uri="{FF2B5EF4-FFF2-40B4-BE49-F238E27FC236}">
                <a16:creationId xmlns:a16="http://schemas.microsoft.com/office/drawing/2014/main" id="{53500155-B63C-1C4B-85FE-8E75B55B2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6704" y="0"/>
            <a:ext cx="14447204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2image36018560">
            <a:extLst>
              <a:ext uri="{FF2B5EF4-FFF2-40B4-BE49-F238E27FC236}">
                <a16:creationId xmlns:a16="http://schemas.microsoft.com/office/drawing/2014/main" id="{A759735A-A966-9548-B167-FFDEA23FC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6704" y="0"/>
            <a:ext cx="14447204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2image36021632">
            <a:extLst>
              <a:ext uri="{FF2B5EF4-FFF2-40B4-BE49-F238E27FC236}">
                <a16:creationId xmlns:a16="http://schemas.microsoft.com/office/drawing/2014/main" id="{5950F65A-DB00-994D-A64A-F0808F793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6704" y="0"/>
            <a:ext cx="14447204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E407C9-32F5-8C48-8C92-D577533E4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1513267"/>
            <a:ext cx="3805849" cy="4445574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B0E0FEA-E913-CE42-A760-8DC026A2D8F1}"/>
              </a:ext>
            </a:extLst>
          </p:cNvPr>
          <p:cNvSpPr txBox="1">
            <a:spLocks/>
          </p:cNvSpPr>
          <p:nvPr/>
        </p:nvSpPr>
        <p:spPr>
          <a:xfrm>
            <a:off x="8001000" y="1730435"/>
            <a:ext cx="3352800" cy="40607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2700" indent="0">
              <a:lnSpc>
                <a:spcPct val="150000"/>
              </a:lnSpc>
              <a:spcBef>
                <a:spcPts val="1200"/>
              </a:spcBef>
              <a:buClr>
                <a:srgbClr val="0060BF"/>
              </a:buClr>
              <a:buSzPct val="100000"/>
              <a:buFont typeface="System Font"/>
              <a:buNone/>
              <a:defRPr sz="1000" kern="1200" spc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58775" indent="0">
              <a:spcBef>
                <a:spcPts val="600"/>
              </a:spcBef>
              <a:buClr>
                <a:srgbClr val="0060BF"/>
              </a:buClr>
              <a:buSzPct val="100000"/>
              <a:buFont typeface="System Font"/>
              <a:buNone/>
              <a:defRPr lang="en-GB" sz="2000" kern="1200" spc="-8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15963" indent="0">
              <a:spcBef>
                <a:spcPts val="600"/>
              </a:spcBef>
              <a:buClr>
                <a:srgbClr val="0060BF"/>
              </a:buClr>
              <a:buSzPct val="100000"/>
              <a:buFont typeface="System Font"/>
              <a:buNone/>
              <a:defRPr lang="en-GB" sz="1800" kern="1200" spc="-8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74738" indent="0">
              <a:spcBef>
                <a:spcPts val="600"/>
              </a:spcBef>
              <a:buClr>
                <a:srgbClr val="0060BF"/>
              </a:buClr>
              <a:buSzPct val="100000"/>
              <a:buFont typeface="System Font"/>
              <a:buNone/>
              <a:defRPr lang="en-GB" sz="1600" kern="1200" spc="-8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33512" indent="0">
              <a:spcBef>
                <a:spcPts val="600"/>
              </a:spcBef>
              <a:buClr>
                <a:srgbClr val="0060BF"/>
              </a:buClr>
              <a:buSzPct val="100000"/>
              <a:buFont typeface="System Font"/>
              <a:buNone/>
              <a:defRPr lang="en-GB" sz="1400" kern="1200" spc="-8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</a:rPr>
              <a:t>Under-represented groups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2000" b="1" dirty="0">
              <a:solidFill>
                <a:schemeClr val="bg1"/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</a:rPr>
              <a:t>People with disabilities, women and those from BAME and LGBT+ communities are currently under-represented on our boards. 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chemeClr val="bg1"/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</a:rPr>
              <a:t>We know that boards and governing bodies make better decisions when they are more diverse and inclusive. 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7779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5343D-6464-5B48-882D-44BEE91F3F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pPr marL="25400">
                <a:lnSpc>
                  <a:spcPts val="2090"/>
                </a:lnSpc>
              </a:pPr>
              <a:t>5</a:t>
            </a:fld>
            <a:endParaRPr lang="en-GB" dirty="0"/>
          </a:p>
        </p:txBody>
      </p:sp>
      <p:pic>
        <p:nvPicPr>
          <p:cNvPr id="1025" name="Picture 1" descr="page2image36020096">
            <a:extLst>
              <a:ext uri="{FF2B5EF4-FFF2-40B4-BE49-F238E27FC236}">
                <a16:creationId xmlns:a16="http://schemas.microsoft.com/office/drawing/2014/main" id="{6ECF6ABC-6FE8-5B4E-8511-76DA4160F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6704" y="0"/>
            <a:ext cx="14447204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2image36026432">
            <a:extLst>
              <a:ext uri="{FF2B5EF4-FFF2-40B4-BE49-F238E27FC236}">
                <a16:creationId xmlns:a16="http://schemas.microsoft.com/office/drawing/2014/main" id="{53500155-B63C-1C4B-85FE-8E75B55B2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6704" y="0"/>
            <a:ext cx="14447204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2image36018560">
            <a:extLst>
              <a:ext uri="{FF2B5EF4-FFF2-40B4-BE49-F238E27FC236}">
                <a16:creationId xmlns:a16="http://schemas.microsoft.com/office/drawing/2014/main" id="{A759735A-A966-9548-B167-FFDEA23FC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6704" y="0"/>
            <a:ext cx="14447204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2image36021632">
            <a:extLst>
              <a:ext uri="{FF2B5EF4-FFF2-40B4-BE49-F238E27FC236}">
                <a16:creationId xmlns:a16="http://schemas.microsoft.com/office/drawing/2014/main" id="{5950F65A-DB00-994D-A64A-F0808F793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6704" y="0"/>
            <a:ext cx="14447204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8B8D3501-FF54-FF44-B266-1C13D0D8413D}"/>
              </a:ext>
            </a:extLst>
          </p:cNvPr>
          <p:cNvSpPr txBox="1">
            <a:spLocks/>
          </p:cNvSpPr>
          <p:nvPr/>
        </p:nvSpPr>
        <p:spPr>
          <a:xfrm>
            <a:off x="4307115" y="441999"/>
            <a:ext cx="6665686" cy="787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lnSpc>
                <a:spcPct val="90000"/>
              </a:lnSpc>
              <a:defRPr sz="3800" b="1" i="0" spc="-55">
                <a:solidFill>
                  <a:srgbClr val="0060B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kern="0" dirty="0">
                <a:gradFill>
                  <a:gsLst>
                    <a:gs pos="56000">
                      <a:srgbClr val="96CDDE"/>
                    </a:gs>
                    <a:gs pos="41000">
                      <a:srgbClr val="EE8544"/>
                    </a:gs>
                    <a:gs pos="24000">
                      <a:srgbClr val="EA6A58"/>
                    </a:gs>
                    <a:gs pos="12000">
                      <a:srgbClr val="8D4D6C"/>
                    </a:gs>
                    <a:gs pos="0">
                      <a:srgbClr val="303973"/>
                    </a:gs>
                    <a:gs pos="70000">
                      <a:srgbClr val="009BB5"/>
                    </a:gs>
                    <a:gs pos="83000">
                      <a:srgbClr val="36A9E1"/>
                    </a:gs>
                    <a:gs pos="99000">
                      <a:srgbClr val="0060BF"/>
                    </a:gs>
                  </a:gsLst>
                  <a:lin ang="0" scaled="0"/>
                </a:gradFill>
                <a:latin typeface="Aleo" panose="020F0502020204030203" pitchFamily="34" charset="77"/>
              </a:rPr>
              <a:t>Nominations and assessment</a:t>
            </a:r>
            <a:endParaRPr lang="en-US" sz="4000" kern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3D29C3-8961-394D-98C7-DEA97622817B}"/>
              </a:ext>
            </a:extLst>
          </p:cNvPr>
          <p:cNvSpPr txBox="1">
            <a:spLocks/>
          </p:cNvSpPr>
          <p:nvPr/>
        </p:nvSpPr>
        <p:spPr>
          <a:xfrm>
            <a:off x="4343401" y="1513267"/>
            <a:ext cx="6665686" cy="45827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2700" indent="0">
              <a:lnSpc>
                <a:spcPct val="150000"/>
              </a:lnSpc>
              <a:spcBef>
                <a:spcPts val="1200"/>
              </a:spcBef>
              <a:buClr>
                <a:srgbClr val="0060BF"/>
              </a:buClr>
              <a:buSzPct val="100000"/>
              <a:buFont typeface="System Font"/>
              <a:buNone/>
              <a:defRPr sz="1000" kern="1200" spc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58775" indent="0">
              <a:spcBef>
                <a:spcPts val="600"/>
              </a:spcBef>
              <a:buClr>
                <a:srgbClr val="0060BF"/>
              </a:buClr>
              <a:buSzPct val="100000"/>
              <a:buFont typeface="System Font"/>
              <a:buNone/>
              <a:defRPr lang="en-GB" sz="2000" kern="1200" spc="-8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15963" indent="0">
              <a:spcBef>
                <a:spcPts val="600"/>
              </a:spcBef>
              <a:buClr>
                <a:srgbClr val="0060BF"/>
              </a:buClr>
              <a:buSzPct val="100000"/>
              <a:buFont typeface="System Font"/>
              <a:buNone/>
              <a:defRPr lang="en-GB" sz="1800" kern="1200" spc="-8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74738" indent="0">
              <a:spcBef>
                <a:spcPts val="600"/>
              </a:spcBef>
              <a:buClr>
                <a:srgbClr val="0060BF"/>
              </a:buClr>
              <a:buSzPct val="100000"/>
              <a:buFont typeface="System Font"/>
              <a:buNone/>
              <a:defRPr lang="en-GB" sz="1600" kern="1200" spc="-8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33512" indent="0">
              <a:spcBef>
                <a:spcPts val="600"/>
              </a:spcBef>
              <a:buClr>
                <a:srgbClr val="0060BF"/>
              </a:buClr>
              <a:buSzPct val="100000"/>
              <a:buFont typeface="System Font"/>
              <a:buNone/>
              <a:defRPr lang="en-GB" sz="1400" kern="1200" spc="-8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In this phase we are seeking nominees for </a:t>
            </a:r>
            <a:r>
              <a:rPr lang="en-US" sz="2000" b="1" dirty="0">
                <a:solidFill>
                  <a:srgbClr val="025EB8"/>
                </a:solidFill>
              </a:rPr>
              <a:t>chief operating officers </a:t>
            </a:r>
            <a:r>
              <a:rPr lang="en-US" sz="2000" dirty="0"/>
              <a:t>and </a:t>
            </a:r>
            <a:r>
              <a:rPr lang="en-US" sz="2000" b="1" dirty="0">
                <a:solidFill>
                  <a:srgbClr val="025EB8"/>
                </a:solidFill>
              </a:rPr>
              <a:t>HR and people directors</a:t>
            </a:r>
            <a:r>
              <a:rPr lang="en-US" sz="2000" dirty="0"/>
              <a:t>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Nominations can be made by executive directors or as self nominations.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Appropriate nominees to the </a:t>
            </a:r>
            <a:r>
              <a:rPr lang="en-US" sz="2000" b="1" dirty="0">
                <a:solidFill>
                  <a:srgbClr val="0564C1"/>
                </a:solidFill>
              </a:rPr>
              <a:t>Ready Now </a:t>
            </a:r>
            <a:r>
              <a:rPr lang="en-US" sz="2000" dirty="0"/>
              <a:t>pool will be invited to an assessment </a:t>
            </a:r>
            <a:r>
              <a:rPr lang="en-US" sz="2000" dirty="0" err="1"/>
              <a:t>centre</a:t>
            </a:r>
            <a:r>
              <a:rPr lang="en-US" sz="2000" dirty="0"/>
              <a:t> in March.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Appropriate nominees to the </a:t>
            </a:r>
            <a:r>
              <a:rPr lang="en-US" sz="2000" b="1" dirty="0">
                <a:solidFill>
                  <a:srgbClr val="0564C1"/>
                </a:solidFill>
              </a:rPr>
              <a:t>Future</a:t>
            </a:r>
            <a:r>
              <a:rPr lang="en-US" sz="2000" dirty="0"/>
              <a:t> pool will be invited to complete a self-assessment to inform and enable further development.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8EFA8D-5404-5248-9B67-7FCBE8926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186"/>
            <a:ext cx="4038600" cy="57912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5A4E31D-ED3E-5641-AFCD-0BD0C26073AF}"/>
              </a:ext>
            </a:extLst>
          </p:cNvPr>
          <p:cNvSpPr txBox="1">
            <a:spLocks/>
          </p:cNvSpPr>
          <p:nvPr/>
        </p:nvSpPr>
        <p:spPr>
          <a:xfrm>
            <a:off x="228600" y="680432"/>
            <a:ext cx="3657600" cy="52631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2700" indent="0">
              <a:lnSpc>
                <a:spcPct val="150000"/>
              </a:lnSpc>
              <a:spcBef>
                <a:spcPts val="1200"/>
              </a:spcBef>
              <a:buClr>
                <a:srgbClr val="0060BF"/>
              </a:buClr>
              <a:buSzPct val="100000"/>
              <a:buFont typeface="System Font"/>
              <a:buNone/>
              <a:defRPr sz="1000" kern="1200" spc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58775" indent="0">
              <a:spcBef>
                <a:spcPts val="600"/>
              </a:spcBef>
              <a:buClr>
                <a:srgbClr val="0060BF"/>
              </a:buClr>
              <a:buSzPct val="100000"/>
              <a:buFont typeface="System Font"/>
              <a:buNone/>
              <a:defRPr lang="en-GB" sz="2000" kern="1200" spc="-8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15963" indent="0">
              <a:spcBef>
                <a:spcPts val="600"/>
              </a:spcBef>
              <a:buClr>
                <a:srgbClr val="0060BF"/>
              </a:buClr>
              <a:buSzPct val="100000"/>
              <a:buFont typeface="System Font"/>
              <a:buNone/>
              <a:defRPr lang="en-GB" sz="1800" kern="1200" spc="-8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74738" indent="0">
              <a:spcBef>
                <a:spcPts val="600"/>
              </a:spcBef>
              <a:buClr>
                <a:srgbClr val="0060BF"/>
              </a:buClr>
              <a:buSzPct val="100000"/>
              <a:buFont typeface="System Font"/>
              <a:buNone/>
              <a:defRPr lang="en-GB" sz="1600" kern="1200" spc="-8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33512" indent="0">
              <a:spcBef>
                <a:spcPts val="600"/>
              </a:spcBef>
              <a:buClr>
                <a:srgbClr val="0060BF"/>
              </a:buClr>
              <a:buSzPct val="100000"/>
              <a:buFont typeface="System Font"/>
              <a:buNone/>
              <a:defRPr lang="en-GB" sz="1400" kern="1200" spc="-8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</a:rPr>
              <a:t>Suitability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2000" b="1" dirty="0">
              <a:solidFill>
                <a:schemeClr val="bg1"/>
              </a:solidFill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</a:rPr>
              <a:t>All nominees will: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2000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Aspire to a board-level post in the near to middle future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Have been performing well in a senior management position for over 12 months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Have a good awareness of the role of an executive leader in health and care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Be inclusive, compassionate and driven to improve care.</a:t>
            </a:r>
            <a:endParaRPr lang="en-US" sz="20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3852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5343D-6464-5B48-882D-44BEE91F3F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5400">
              <a:lnSpc>
                <a:spcPts val="2090"/>
              </a:lnSpc>
            </a:pPr>
            <a:fld id="{81D60167-4931-47E6-BA6A-407CBD079E47}" type="slidenum">
              <a:rPr lang="en-GB" smtClean="0"/>
              <a:pPr marL="25400">
                <a:lnSpc>
                  <a:spcPts val="2090"/>
                </a:lnSpc>
              </a:pPr>
              <a:t>6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A971FDA-5BB5-BD49-A83E-57E79469F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51" y="438259"/>
            <a:ext cx="7463449" cy="787400"/>
          </a:xfrm>
        </p:spPr>
        <p:txBody>
          <a:bodyPr/>
          <a:lstStyle/>
          <a:p>
            <a:r>
              <a:rPr lang="en-US" sz="4000" dirty="0">
                <a:gradFill>
                  <a:gsLst>
                    <a:gs pos="56000">
                      <a:srgbClr val="96CDDE"/>
                    </a:gs>
                    <a:gs pos="41000">
                      <a:srgbClr val="EE8544"/>
                    </a:gs>
                    <a:gs pos="24000">
                      <a:srgbClr val="EA6A58"/>
                    </a:gs>
                    <a:gs pos="12000">
                      <a:srgbClr val="8D4D6C"/>
                    </a:gs>
                    <a:gs pos="0">
                      <a:srgbClr val="303973"/>
                    </a:gs>
                    <a:gs pos="70000">
                      <a:srgbClr val="009BB5"/>
                    </a:gs>
                    <a:gs pos="83000">
                      <a:srgbClr val="36A9E1"/>
                    </a:gs>
                    <a:gs pos="99000">
                      <a:srgbClr val="0060BF"/>
                    </a:gs>
                  </a:gsLst>
                  <a:lin ang="0" scaled="0"/>
                </a:gradFill>
                <a:latin typeface="Aleo" panose="020F0502020204030203" pitchFamily="34" charset="77"/>
              </a:rPr>
              <a:t>What do I do next?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97B33-EE65-6748-96E9-CAAE56D67B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3751" y="1513269"/>
            <a:ext cx="6853849" cy="3973131"/>
          </a:xfrm>
        </p:spPr>
        <p:txBody>
          <a:bodyPr/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885270"/>
                </a:solidFill>
              </a:rPr>
              <a:t>Nominations are open until 15 January 2020.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We are also seeking:</a:t>
            </a:r>
          </a:p>
          <a:p>
            <a:pPr marL="715963" lvl="3" indent="-342900">
              <a:spcBef>
                <a:spcPts val="0"/>
              </a:spcBef>
              <a:buClr>
                <a:srgbClr val="88527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Assessors</a:t>
            </a:r>
          </a:p>
          <a:p>
            <a:pPr marL="715963" lvl="3" indent="-342900">
              <a:spcBef>
                <a:spcPts val="0"/>
              </a:spcBef>
              <a:buClr>
                <a:srgbClr val="88527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Inclusion advisers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Full details are in the information pack available at: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400" dirty="0"/>
          </a:p>
          <a:p>
            <a:pPr marL="0" algn="l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025EB8"/>
                </a:solidFill>
              </a:rPr>
              <a:t>www.leadershipacademy.nhs.uk/setalentpools 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Contact the Aspire Together South East team at: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400" dirty="0"/>
          </a:p>
          <a:p>
            <a:pPr marL="0" algn="l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025EB8"/>
                </a:solidFill>
              </a:rPr>
              <a:t>aspiretogether.southeast@nhs.net</a:t>
            </a:r>
            <a:endParaRPr lang="en-US" sz="4000" dirty="0">
              <a:solidFill>
                <a:srgbClr val="025EB8"/>
              </a:solidFill>
            </a:endParaRPr>
          </a:p>
          <a:p>
            <a:pPr marL="0" algn="l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025EB8"/>
                </a:solidFill>
              </a:rPr>
              <a:t>       </a:t>
            </a:r>
            <a:endParaRPr lang="en-US" sz="20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  <p:pic>
        <p:nvPicPr>
          <p:cNvPr id="1025" name="Picture 1" descr="page2image36020096">
            <a:extLst>
              <a:ext uri="{FF2B5EF4-FFF2-40B4-BE49-F238E27FC236}">
                <a16:creationId xmlns:a16="http://schemas.microsoft.com/office/drawing/2014/main" id="{6ECF6ABC-6FE8-5B4E-8511-76DA4160F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6704" y="0"/>
            <a:ext cx="14447204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2image36026432">
            <a:extLst>
              <a:ext uri="{FF2B5EF4-FFF2-40B4-BE49-F238E27FC236}">
                <a16:creationId xmlns:a16="http://schemas.microsoft.com/office/drawing/2014/main" id="{53500155-B63C-1C4B-85FE-8E75B55B2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6704" y="0"/>
            <a:ext cx="14447204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2image36018560">
            <a:extLst>
              <a:ext uri="{FF2B5EF4-FFF2-40B4-BE49-F238E27FC236}">
                <a16:creationId xmlns:a16="http://schemas.microsoft.com/office/drawing/2014/main" id="{A759735A-A966-9548-B167-FFDEA23FC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6704" y="0"/>
            <a:ext cx="14447204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2image36021632">
            <a:extLst>
              <a:ext uri="{FF2B5EF4-FFF2-40B4-BE49-F238E27FC236}">
                <a16:creationId xmlns:a16="http://schemas.microsoft.com/office/drawing/2014/main" id="{5950F65A-DB00-994D-A64A-F0808F793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6704" y="0"/>
            <a:ext cx="14447204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54F989-A9CB-B44C-8AC3-8E8C74A55E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 t="-313" r="-3"/>
          <a:stretch/>
        </p:blipFill>
        <p:spPr>
          <a:xfrm flipH="1">
            <a:off x="7848000" y="-36000"/>
            <a:ext cx="4860000" cy="673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FD552F-A219-414A-BCC5-65576167F6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963" y="6199661"/>
            <a:ext cx="319633" cy="319633"/>
          </a:xfrm>
          <a:prstGeom prst="rect">
            <a:avLst/>
          </a:prstGeom>
        </p:spPr>
      </p:pic>
      <p:pic>
        <p:nvPicPr>
          <p:cNvPr id="14" name="Picture 4" descr="page2image36021632">
            <a:extLst>
              <a:ext uri="{FF2B5EF4-FFF2-40B4-BE49-F238E27FC236}">
                <a16:creationId xmlns:a16="http://schemas.microsoft.com/office/drawing/2014/main" id="{D1EBA0E5-817B-CF45-A22E-815AAFD0D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22859"/>
            <a:ext cx="14447204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5C33075-BA88-A744-81C7-CD868D9171E8}"/>
              </a:ext>
            </a:extLst>
          </p:cNvPr>
          <p:cNvSpPr txBox="1">
            <a:spLocks/>
          </p:cNvSpPr>
          <p:nvPr/>
        </p:nvSpPr>
        <p:spPr>
          <a:xfrm>
            <a:off x="5198547" y="6228069"/>
            <a:ext cx="2358049" cy="467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2700" indent="0">
              <a:lnSpc>
                <a:spcPct val="150000"/>
              </a:lnSpc>
              <a:spcBef>
                <a:spcPts val="1200"/>
              </a:spcBef>
              <a:buClr>
                <a:srgbClr val="0060BF"/>
              </a:buClr>
              <a:buSzPct val="100000"/>
              <a:buFont typeface="System Font"/>
              <a:buNone/>
              <a:defRPr sz="1000" kern="1200" spc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58775" indent="0">
              <a:spcBef>
                <a:spcPts val="600"/>
              </a:spcBef>
              <a:buClr>
                <a:srgbClr val="0060BF"/>
              </a:buClr>
              <a:buSzPct val="100000"/>
              <a:buFont typeface="System Font"/>
              <a:buNone/>
              <a:defRPr lang="en-GB" sz="2000" kern="1200" spc="-8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15963" indent="0">
              <a:spcBef>
                <a:spcPts val="600"/>
              </a:spcBef>
              <a:buClr>
                <a:srgbClr val="0060BF"/>
              </a:buClr>
              <a:buSzPct val="100000"/>
              <a:buFont typeface="System Font"/>
              <a:buNone/>
              <a:defRPr lang="en-GB" sz="1800" kern="1200" spc="-8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74738" indent="0">
              <a:spcBef>
                <a:spcPts val="600"/>
              </a:spcBef>
              <a:buClr>
                <a:srgbClr val="0060BF"/>
              </a:buClr>
              <a:buSzPct val="100000"/>
              <a:buFont typeface="System Font"/>
              <a:buNone/>
              <a:defRPr lang="en-GB" sz="1600" kern="1200" spc="-8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33512" indent="0">
              <a:spcBef>
                <a:spcPts val="600"/>
              </a:spcBef>
              <a:buClr>
                <a:srgbClr val="0060BF"/>
              </a:buClr>
              <a:buSzPct val="100000"/>
              <a:buFont typeface="System Font"/>
              <a:buNone/>
              <a:defRPr lang="en-GB" sz="1400" kern="1200" spc="-8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algn="l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#AspireTogetherSE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9B982FD-D498-B847-8A4E-BEAC5DAF1C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00" y="5608319"/>
            <a:ext cx="1437316" cy="91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46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MSPA">
      <a:dk1>
        <a:sysClr val="windowText" lastClr="000000"/>
      </a:dk1>
      <a:lt1>
        <a:sysClr val="window" lastClr="FFFFFF"/>
      </a:lt1>
      <a:dk2>
        <a:srgbClr val="12326E"/>
      </a:dk2>
      <a:lt2>
        <a:srgbClr val="A5DAEC"/>
      </a:lt2>
      <a:accent1>
        <a:srgbClr val="00AFD7"/>
      </a:accent1>
      <a:accent2>
        <a:srgbClr val="AFB700"/>
      </a:accent2>
      <a:accent3>
        <a:srgbClr val="6AB651"/>
      </a:accent3>
      <a:accent4>
        <a:srgbClr val="00B0AD"/>
      </a:accent4>
      <a:accent5>
        <a:srgbClr val="EA5472"/>
      </a:accent5>
      <a:accent6>
        <a:srgbClr val="F089B1"/>
      </a:accent6>
      <a:hlink>
        <a:srgbClr val="12316D"/>
      </a:hlink>
      <a:folHlink>
        <a:srgbClr val="EA5371"/>
      </a:folHlink>
    </a:clrScheme>
    <a:fontScheme name="CIMP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45FC40B3BE34582D64B5DF40DDE8B" ma:contentTypeVersion="6" ma:contentTypeDescription="Create a new document." ma:contentTypeScope="" ma:versionID="9674ff53a2968b6447ad35d0f7055e25">
  <xsd:schema xmlns:xsd="http://www.w3.org/2001/XMLSchema" xmlns:xs="http://www.w3.org/2001/XMLSchema" xmlns:p="http://schemas.microsoft.com/office/2006/metadata/properties" xmlns:ns3="783ac945-ede1-4e1f-b4e4-9eed1cdbe821" xmlns:ns4="5c017776-d481-4571-9722-e0d93e00949b" targetNamespace="http://schemas.microsoft.com/office/2006/metadata/properties" ma:root="true" ma:fieldsID="39e010c074f544c7fdcb92d028cb751d" ns3:_="" ns4:_="">
    <xsd:import namespace="783ac945-ede1-4e1f-b4e4-9eed1cdbe821"/>
    <xsd:import namespace="5c017776-d481-4571-9722-e0d93e00949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3ac945-ede1-4e1f-b4e4-9eed1cdbe8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17776-d481-4571-9722-e0d93e00949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C0AE13-4B70-4959-AAE1-1FE8E56973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7A022F-5091-46A0-B6A0-915F6BA5243E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5c017776-d481-4571-9722-e0d93e00949b"/>
    <ds:schemaRef ds:uri="http://purl.org/dc/terms/"/>
    <ds:schemaRef ds:uri="783ac945-ede1-4e1f-b4e4-9eed1cdbe821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04C5752-5FC8-40CE-8607-D468FF1151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3ac945-ede1-4e1f-b4e4-9eed1cdbe821"/>
    <ds:schemaRef ds:uri="5c017776-d481-4571-9722-e0d93e0094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2940</TotalTime>
  <Words>492</Words>
  <Application>Microsoft Office PowerPoint</Application>
  <PresentationFormat>Widescreen</PresentationFormat>
  <Paragraphs>90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Aleo</vt:lpstr>
      <vt:lpstr>Arial</vt:lpstr>
      <vt:lpstr>Calibri</vt:lpstr>
      <vt:lpstr>System Font</vt:lpstr>
      <vt:lpstr>Office Theme</vt:lpstr>
      <vt:lpstr>PowerPoint Presentation</vt:lpstr>
      <vt:lpstr>Our new approach to talent</vt:lpstr>
      <vt:lpstr>PowerPoint Presentation</vt:lpstr>
      <vt:lpstr>Establishing a diverse, inclusive culture</vt:lpstr>
      <vt:lpstr>PowerPoint Presentation</vt:lpstr>
      <vt:lpstr>What do I do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CIMSPA-011</dc:title>
  <dc:creator>Dave Startup</dc:creator>
  <cp:lastModifiedBy>Karen Hallt</cp:lastModifiedBy>
  <cp:revision>267</cp:revision>
  <dcterms:created xsi:type="dcterms:W3CDTF">2018-11-19T15:58:30Z</dcterms:created>
  <dcterms:modified xsi:type="dcterms:W3CDTF">2019-12-11T11:28:21Z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2018-11-19T00:00:00Z</vt:filetime>
  </property>
  <property fmtid="{D5CDD505-2E9C-101B-9397-08002B2CF9AE}" pid="3" name="Creator">
    <vt:lpwstr>Adobe Illustrator CC 23.0 (Macintosh)</vt:lpwstr>
  </property>
  <property fmtid="{D5CDD505-2E9C-101B-9397-08002B2CF9AE}" pid="4" name="LastSaved">
    <vt:filetime>2018-11-19T00:00:00Z</vt:filetime>
  </property>
  <property fmtid="{D5CDD505-2E9C-101B-9397-08002B2CF9AE}" pid="5" name="ContentTypeId">
    <vt:lpwstr>0x010100D9145FC40B3BE34582D64B5DF40DDE8B</vt:lpwstr>
  </property>
</Properties>
</file>