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Dack" initials="JD" lastIdx="1" clrIdx="0">
    <p:extLst>
      <p:ext uri="{19B8F6BF-5375-455C-9EA6-DF929625EA0E}">
        <p15:presenceInfo xmlns:p15="http://schemas.microsoft.com/office/powerpoint/2012/main" userId="S::Juliette.Dack@hee.nhs.uk::12d2ee9d-8cdd-4e12-b7b7-04e2204f7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48"/>
    <a:srgbClr val="25005E"/>
    <a:srgbClr val="005EB8"/>
    <a:srgbClr val="005EA9"/>
    <a:srgbClr val="0847A9"/>
    <a:srgbClr val="637380"/>
    <a:srgbClr val="334350"/>
    <a:srgbClr val="504B4B"/>
    <a:srgbClr val="005A9B"/>
    <a:srgbClr val="979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4678" autoAdjust="0"/>
  </p:normalViewPr>
  <p:slideViewPr>
    <p:cSldViewPr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9208" y="298376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1400" dirty="0"/>
              <a:t>The NHS Leadership Academy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89040" y="298376"/>
            <a:ext cx="252028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4F3-867E-436D-A923-E8583AA432EE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www.leadershipacademy.nhs.uk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25144" y="8532440"/>
            <a:ext cx="160364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75CB-EDA2-4555-8248-9F4935DE9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5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529208" y="298376"/>
            <a:ext cx="2971800" cy="313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1400" dirty="0"/>
              <a:t>The NHS Leadership Academy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89040" y="298376"/>
            <a:ext cx="2520280" cy="313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4F3-867E-436D-A923-E8583AA432EE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5720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www.leadershipacademy.nhs.uk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4725144" y="8532440"/>
            <a:ext cx="160364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75CB-EDA2-4555-8248-9F4935DE9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8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20">
            <a:extLst>
              <a:ext uri="{FF2B5EF4-FFF2-40B4-BE49-F238E27FC236}">
                <a16:creationId xmlns:a16="http://schemas.microsoft.com/office/drawing/2014/main" id="{BF75434F-7295-DD43-9665-F0F3AF33FAF5}"/>
              </a:ext>
            </a:extLst>
          </p:cNvPr>
          <p:cNvSpPr/>
          <p:nvPr userDrawn="1"/>
        </p:nvSpPr>
        <p:spPr>
          <a:xfrm>
            <a:off x="6916495" y="290760"/>
            <a:ext cx="1910004" cy="98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21">
            <a:extLst>
              <a:ext uri="{FF2B5EF4-FFF2-40B4-BE49-F238E27FC236}">
                <a16:creationId xmlns:a16="http://schemas.microsoft.com/office/drawing/2014/main" id="{7B3AC3B4-109D-D64B-AB53-C37FA9A961FB}"/>
              </a:ext>
            </a:extLst>
          </p:cNvPr>
          <p:cNvSpPr/>
          <p:nvPr userDrawn="1"/>
        </p:nvSpPr>
        <p:spPr>
          <a:xfrm>
            <a:off x="0" y="1583804"/>
            <a:ext cx="6483350" cy="3411220"/>
          </a:xfrm>
          <a:custGeom>
            <a:avLst/>
            <a:gdLst/>
            <a:ahLst/>
            <a:cxnLst/>
            <a:rect l="l" t="t" r="r" b="b"/>
            <a:pathLst>
              <a:path w="6483350" h="3411220">
                <a:moveTo>
                  <a:pt x="0" y="3411004"/>
                </a:moveTo>
                <a:lnTo>
                  <a:pt x="6483299" y="3411004"/>
                </a:lnTo>
                <a:lnTo>
                  <a:pt x="6483299" y="0"/>
                </a:lnTo>
                <a:lnTo>
                  <a:pt x="0" y="0"/>
                </a:lnTo>
                <a:lnTo>
                  <a:pt x="0" y="3411004"/>
                </a:lnTo>
                <a:close/>
              </a:path>
            </a:pathLst>
          </a:custGeom>
          <a:solidFill>
            <a:srgbClr val="006848"/>
          </a:solidFill>
        </p:spPr>
        <p:txBody>
          <a:bodyPr wrap="square" lIns="0" tIns="0" rIns="0" bIns="0" rtlCol="0"/>
          <a:lstStyle/>
          <a:p>
            <a:pPr lvl="2"/>
            <a:endParaRPr lang="en-US" dirty="0"/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D9E04484-8914-8446-AF7E-9B2E4ED8E5F1}"/>
              </a:ext>
            </a:extLst>
          </p:cNvPr>
          <p:cNvSpPr/>
          <p:nvPr userDrawn="1"/>
        </p:nvSpPr>
        <p:spPr>
          <a:xfrm>
            <a:off x="6528637" y="1583804"/>
            <a:ext cx="2615361" cy="185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B819A4DF-6FDA-D94C-9C53-4E9B82404548}"/>
              </a:ext>
            </a:extLst>
          </p:cNvPr>
          <p:cNvSpPr/>
          <p:nvPr userDrawn="1"/>
        </p:nvSpPr>
        <p:spPr>
          <a:xfrm>
            <a:off x="6528637" y="3480549"/>
            <a:ext cx="2615361" cy="312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2A316603-3402-4041-ADA4-19D1A961FE59}"/>
              </a:ext>
            </a:extLst>
          </p:cNvPr>
          <p:cNvSpPr/>
          <p:nvPr userDrawn="1"/>
        </p:nvSpPr>
        <p:spPr>
          <a:xfrm>
            <a:off x="0" y="5042268"/>
            <a:ext cx="3218332" cy="156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9">
            <a:extLst>
              <a:ext uri="{FF2B5EF4-FFF2-40B4-BE49-F238E27FC236}">
                <a16:creationId xmlns:a16="http://schemas.microsoft.com/office/drawing/2014/main" id="{C365FBFE-5908-B448-8A95-E7433F5F1FC8}"/>
              </a:ext>
            </a:extLst>
          </p:cNvPr>
          <p:cNvSpPr/>
          <p:nvPr userDrawn="1"/>
        </p:nvSpPr>
        <p:spPr>
          <a:xfrm>
            <a:off x="3263671" y="5042268"/>
            <a:ext cx="3219627" cy="1561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CA0D9B-1FCC-CE4C-8825-CE7C3D7E7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78" y="1987784"/>
            <a:ext cx="5794198" cy="1297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here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EB8786-BCC3-0C4F-B88C-7B438B76C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576" y="3471163"/>
            <a:ext cx="5794198" cy="7499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 sz="20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Sub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rgbClr val="00684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412776"/>
            <a:ext cx="8291264" cy="504056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0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4042792" cy="504056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3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4008" y="1412776"/>
            <a:ext cx="4042792" cy="504056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3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rgbClr val="00684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rgbClr val="00684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8280920" cy="5976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8" r:id="rId2"/>
    <p:sldLayoutId id="2147483760" r:id="rId3"/>
    <p:sldLayoutId id="2147483762" r:id="rId4"/>
    <p:sldLayoutId id="21474837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84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845F-C357-4B4B-B7E7-B5A71285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809"/>
            <a:ext cx="6372199" cy="72008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Example coaching questions - opening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22B5E-6C18-FE43-9231-F06A38685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564904"/>
            <a:ext cx="5794198" cy="20162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Opening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made you apply for this scheme?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did you find the application process?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are your career aspirations?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do you like about your current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has contributed to success in your career so far?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5520-5E8E-43CA-B021-5C5F7DA3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6120679" cy="1297199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Example coaching questions - middle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0CB7-A423-4D26-8EAA-BC751EF61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48880"/>
            <a:ext cx="6444208" cy="276622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What development areas are you currently focussing 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How do you currently access support to build on your strengths or development areas?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What have you learned about yourself through this process already?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What new insights have you gained about yourself?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What strengths did you recognise going through this process?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What development areas did you notice when going through this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How does this feedback align to what you know about yourself/other feedback you may have received?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66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56E2-2837-4B72-8B16-492F76DF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700809"/>
            <a:ext cx="6264695" cy="79208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Example coaching questions -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D555-E236-4462-AB80-14C4B3044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2276872"/>
            <a:ext cx="6264696" cy="2664297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How has this conversation helped you understand your potential?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What are the key things you are taking from this conversation?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What more do you need to build on your strengths and development areas?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What potential challenges/barriers will you face in this, and how can you overcome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Where/who can you go to for support to do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What are your next steps to act on this feedback?  When will you do this by?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What might you need to get to where you want to go?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Who has been supporting your career progression since you started in role? How has it helped? Who else can help?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151223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uation Slide">
  <a:themeElements>
    <a:clrScheme name="Custom 1">
      <a:dk1>
        <a:srgbClr val="003087"/>
      </a:dk1>
      <a:lt1>
        <a:srgbClr val="FFFFFF"/>
      </a:lt1>
      <a:dk2>
        <a:srgbClr val="005EB8"/>
      </a:dk2>
      <a:lt2>
        <a:srgbClr val="EEECE1"/>
      </a:lt2>
      <a:accent1>
        <a:srgbClr val="0072C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56428B"/>
      </a:hlink>
      <a:folHlink>
        <a:srgbClr val="9797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Colour Scheme">
      <a:dk1>
        <a:srgbClr val="2F164E"/>
      </a:dk1>
      <a:lt1>
        <a:srgbClr val="FFFFFF"/>
      </a:lt1>
      <a:dk2>
        <a:srgbClr val="2F164E"/>
      </a:dk2>
      <a:lt2>
        <a:srgbClr val="EEECE1"/>
      </a:lt2>
      <a:accent1>
        <a:srgbClr val="00AA9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00AA9E"/>
      </a:hlink>
      <a:folHlink>
        <a:srgbClr val="9797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Colour Scheme">
      <a:dk1>
        <a:srgbClr val="2F164E"/>
      </a:dk1>
      <a:lt1>
        <a:srgbClr val="FFFFFF"/>
      </a:lt1>
      <a:dk2>
        <a:srgbClr val="2F164E"/>
      </a:dk2>
      <a:lt2>
        <a:srgbClr val="EEECE1"/>
      </a:lt2>
      <a:accent1>
        <a:srgbClr val="00AA9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00AA9E"/>
      </a:hlink>
      <a:folHlink>
        <a:srgbClr val="9797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265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Continuation Slide</vt:lpstr>
      <vt:lpstr>Example coaching questions - opening</vt:lpstr>
      <vt:lpstr>Example coaching questions - middle </vt:lpstr>
      <vt:lpstr>Example coaching questions -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fiona</dc:creator>
  <cp:lastModifiedBy>Neil Owen</cp:lastModifiedBy>
  <cp:revision>165</cp:revision>
  <dcterms:created xsi:type="dcterms:W3CDTF">2013-01-07T17:07:06Z</dcterms:created>
  <dcterms:modified xsi:type="dcterms:W3CDTF">2019-12-13T10:21:50Z</dcterms:modified>
</cp:coreProperties>
</file>