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6" r:id="rId4"/>
    <p:sldMasterId id="2147484437" r:id="rId5"/>
    <p:sldMasterId id="2147484506" r:id="rId6"/>
    <p:sldMasterId id="2147484575" r:id="rId7"/>
    <p:sldMasterId id="2147484644" r:id="rId8"/>
    <p:sldMasterId id="2147484858" r:id="rId9"/>
  </p:sldMasterIdLst>
  <p:notesMasterIdLst>
    <p:notesMasterId r:id="rId24"/>
  </p:notesMasterIdLst>
  <p:handoutMasterIdLst>
    <p:handoutMasterId r:id="rId25"/>
  </p:handoutMasterIdLst>
  <p:sldIdLst>
    <p:sldId id="2147471032" r:id="rId10"/>
    <p:sldId id="2147471034" r:id="rId11"/>
    <p:sldId id="2147471035" r:id="rId12"/>
    <p:sldId id="2126987587" r:id="rId13"/>
    <p:sldId id="2126987588" r:id="rId14"/>
    <p:sldId id="2126987589" r:id="rId15"/>
    <p:sldId id="2126987590" r:id="rId16"/>
    <p:sldId id="2126987596" r:id="rId17"/>
    <p:sldId id="2126987591" r:id="rId18"/>
    <p:sldId id="2126987592" r:id="rId19"/>
    <p:sldId id="2126987594" r:id="rId20"/>
    <p:sldId id="2126987595" r:id="rId21"/>
    <p:sldId id="2126987597" r:id="rId22"/>
    <p:sldId id="2147471036" r:id="rId23"/>
  </p:sldIdLst>
  <p:sldSz cx="12192000" cy="6858000"/>
  <p:notesSz cx="6858000" cy="9144000"/>
  <p:defaultTex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F0B33-0B48-0574-F66C-BE6056ED54E5}" name="Lindsay Carr" initials="LC" userId="S::lindsay.c_themagnusclub.com#ext#@kornferry.onmicrosoft.com::e216fa13-0a42-45a5-bf39-9633c038dd68" providerId="AD"/>
  <p188:author id="{0ACA1F66-01B5-B9AD-C76D-53074DA5D7BD}" name="Ann Reiling" initials="AR" userId="S::ann.reiling@kornferry.com::29a43a7b-2a78-43bf-9e64-85213cc35b31" providerId="AD"/>
  <p188:author id="{0A7F6CA9-A253-1F52-371A-401C4FB8249D}" name="Michele Lally" initials="ML" userId="S::michele.lally@kornferry.com::63c0b754-c8a1-44b9-bd44-2eb10acb7f52" providerId="AD"/>
  <p188:author id="{6E8ECDAE-6BF3-3577-8219-FD6C906A3CA4}" name="Stacy Rozen" initials="SR" userId="S::stacy.rozen@kornferry.com::26cb4e64-0f4d-4633-851d-254d95425344" providerId="AD"/>
  <p188:author id="{9FF59DC8-7E62-42F8-D16D-6FB14361988F}" name="teresa" initials="te" userId="S::teresa_themagnusclub.com#ext#@kornferry.onmicrosoft.com::cfde4542-11cd-4e3a-89a8-25ff6e2fe5ef" providerId="AD"/>
  <p188:author id="{B9569ECD-45A4-7B85-4FFF-051D303BEC47}" name="Keyanna Harrell" initials="KH" userId="S::Keyanna.Harrell@KornFerry.com::5534bc7e-1f1e-4ccc-a348-ea198aca1d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E6E6E6"/>
    <a:srgbClr val="768692"/>
    <a:srgbClr val="31404A"/>
    <a:srgbClr val="212A31"/>
    <a:srgbClr val="839BAC"/>
    <a:srgbClr val="00A9CE"/>
    <a:srgbClr val="003087"/>
    <a:srgbClr val="006747"/>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F5C547-3BE9-4BB1-989C-17B2047E03DF}">
  <a:tblStyle styleId="{0EF5C547-3BE9-4BB1-989C-17B2047E03DF}" styleName="KF Accent 1">
    <a:wholeTbl>
      <a:tcTxStyle>
        <a:fontRef idx="minor">
          <a:prstClr val="black"/>
        </a:fontRef>
        <a:schemeClr val="dk1"/>
      </a:tcTxStyle>
      <a:tcStyle>
        <a:tcBdr>
          <a:left>
            <a:ln>
              <a:noFill/>
            </a:ln>
          </a:left>
          <a:right>
            <a:ln>
              <a:noFill/>
            </a:ln>
          </a:right>
          <a:top>
            <a:ln w="12700" cmpd="sng">
              <a:solidFill>
                <a:schemeClr val="accent1"/>
              </a:solidFill>
            </a:ln>
          </a:top>
          <a:bottom>
            <a:ln w="12700" cmpd="sng">
              <a:solidFill>
                <a:schemeClr val="accent1"/>
              </a:solidFill>
            </a:ln>
          </a:bottom>
          <a:insideH>
            <a:ln w="9525" cmpd="sng">
              <a:solidFill>
                <a:srgbClr val="D9D9D9"/>
              </a:solidFill>
            </a:ln>
          </a:insideH>
          <a:insideV>
            <a:ln w="9525" cmpd="sng">
              <a:solidFill>
                <a:srgbClr val="D9D9D9"/>
              </a:solidFill>
            </a:ln>
          </a:insideV>
        </a:tcBdr>
        <a:fill>
          <a:noFill/>
        </a:fill>
      </a:tcStyle>
    </a:wholeTbl>
    <a:firstCol>
      <a:tcTxStyle b="on">
        <a:fontRef idx="minor">
          <a:prstClr val="black"/>
        </a:fontRef>
        <a:schemeClr val="accent1"/>
      </a:tcTxStyle>
      <a:tcStyle>
        <a:tcBdr/>
        <a:fill>
          <a:noFill/>
        </a:fill>
      </a:tcStyle>
    </a:firstCol>
    <a:lastRow>
      <a:tcTxStyle b="on">
        <a:fontRef idx="minor">
          <a:prstClr val="black"/>
        </a:fontRef>
        <a:schemeClr val="dk1"/>
      </a:tcTxStyle>
      <a:tcStyle>
        <a:tcBdr>
          <a:top>
            <a:ln w="12700" cmpd="sng">
              <a:solidFill>
                <a:schemeClr val="accent1"/>
              </a:solidFill>
            </a:ln>
          </a:top>
        </a:tcBdr>
        <a:fill>
          <a:solidFill>
            <a:srgbClr val="F2F2F2"/>
          </a:solidFill>
        </a:fill>
      </a:tcStyle>
    </a:lastRow>
    <a:firstRow>
      <a:tcTxStyle b="on">
        <a:fontRef idx="minor">
          <a:prstClr val="black"/>
        </a:fontRef>
        <a:schemeClr val="lt1"/>
      </a:tcTxStyle>
      <a:tcStyle>
        <a:tcBdr/>
        <a:fill>
          <a:solidFill>
            <a:schemeClr val="accent1"/>
          </a:solidFill>
        </a:fill>
      </a:tcStyle>
    </a:firstRow>
  </a:tblStyle>
  <a:tblStyle styleId="{C17BF681-370D-4EA8-97E9-3E8BE7539E73}" styleName="KF White">
    <a:wholeTbl>
      <a:tcTxStyle>
        <a:fontRef idx="minor">
          <a:prstClr val="black"/>
        </a:fontRef>
        <a:schemeClr val="lt1"/>
      </a:tcTxStyle>
      <a:tcStyle>
        <a:tcBdr>
          <a:left>
            <a:ln>
              <a:noFill/>
            </a:ln>
          </a:left>
          <a:right>
            <a:ln>
              <a:noFill/>
            </a:ln>
          </a:right>
          <a:top>
            <a:ln w="12700" cmpd="sng">
              <a:solidFill>
                <a:schemeClr val="accent1"/>
              </a:solidFill>
            </a:ln>
          </a:top>
          <a:bottom>
            <a:ln w="12700" cmpd="sng">
              <a:solidFill>
                <a:schemeClr val="accent1"/>
              </a:solidFill>
            </a:ln>
          </a:bottom>
          <a:insideH>
            <a:ln w="9525" cmpd="sng">
              <a:solidFill>
                <a:srgbClr val="D9D9D9"/>
              </a:solidFill>
            </a:ln>
          </a:insideH>
          <a:insideV>
            <a:ln w="9525" cmpd="sng">
              <a:solidFill>
                <a:srgbClr val="D9D9D9"/>
              </a:solidFill>
            </a:ln>
          </a:insideV>
        </a:tcBdr>
        <a:fill>
          <a:noFill/>
        </a:fill>
      </a:tcStyle>
    </a:wholeTbl>
    <a:firstCol>
      <a:tcTxStyle b="on">
        <a:fontRef idx="minor">
          <a:prstClr val="black"/>
        </a:fontRef>
        <a:schemeClr val="accent2"/>
      </a:tcTxStyle>
      <a:tcStyle>
        <a:tcBdr/>
        <a:fill>
          <a:noFill/>
        </a:fill>
      </a:tcStyle>
    </a:firstCol>
    <a:lastRow>
      <a:tcTxStyle b="on">
        <a:fontRef idx="minor">
          <a:prstClr val="black"/>
        </a:fontRef>
        <a:schemeClr val="dk1"/>
      </a:tcTxStyle>
      <a:tcStyle>
        <a:tcBdr>
          <a:top>
            <a:ln w="12700" cmpd="sng">
              <a:solidFill>
                <a:schemeClr val="accent1"/>
              </a:solidFill>
            </a:ln>
          </a:top>
        </a:tcBdr>
        <a:fill>
          <a:solidFill>
            <a:srgbClr val="F2F2F2"/>
          </a:solidFill>
        </a:fill>
      </a:tcStyle>
    </a:lastRow>
    <a:firstRow>
      <a:tcTxStyle b="on">
        <a:fontRef idx="minor">
          <a:prstClr val="black"/>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3766" autoAdjust="0"/>
  </p:normalViewPr>
  <p:slideViewPr>
    <p:cSldViewPr snapToGrid="0">
      <p:cViewPr varScale="1">
        <p:scale>
          <a:sx n="67" d="100"/>
          <a:sy n="67" d="100"/>
        </p:scale>
        <p:origin x="1252" y="4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2976" y="8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4958D2-AD61-0D2B-6C91-3A7A2224E0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0A8434C-F9A6-0EB6-B0EC-7B1EAE9E2C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DEF1D3-6F4C-42A9-A399-9250CFB23BBE}" type="datetimeFigureOut">
              <a:rPr lang="en-GB" smtClean="0"/>
              <a:t>13/11/2023</a:t>
            </a:fld>
            <a:endParaRPr lang="en-GB"/>
          </a:p>
        </p:txBody>
      </p:sp>
      <p:sp>
        <p:nvSpPr>
          <p:cNvPr id="4" name="Footer Placeholder 3">
            <a:extLst>
              <a:ext uri="{FF2B5EF4-FFF2-40B4-BE49-F238E27FC236}">
                <a16:creationId xmlns:a16="http://schemas.microsoft.com/office/drawing/2014/main" id="{3F7697CB-6919-82FE-0E96-0D49621183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0932213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F7117F0-A13D-4E6E-9B82-0480CC526A53}" type="datetimeFigureOut">
              <a:rPr lang="en-GB" smtClean="0"/>
              <a:pPr/>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4C4DC51-9541-4142-8491-1BD21288E084}" type="slidenum">
              <a:rPr lang="en-GB" smtClean="0"/>
              <a:pPr/>
              <a:t>‹#›</a:t>
            </a:fld>
            <a:endParaRPr lang="en-GB"/>
          </a:p>
        </p:txBody>
      </p:sp>
    </p:spTree>
    <p:extLst>
      <p:ext uri="{BB962C8B-B14F-4D97-AF65-F5344CB8AC3E}">
        <p14:creationId xmlns:p14="http://schemas.microsoft.com/office/powerpoint/2010/main" val="267265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6" name="Picture Placeholder 33">
            <a:extLst>
              <a:ext uri="{FF2B5EF4-FFF2-40B4-BE49-F238E27FC236}">
                <a16:creationId xmlns:a16="http://schemas.microsoft.com/office/drawing/2014/main" id="{1FDE7B8D-7ED1-9229-6415-97080C7D84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13" name="Freeform: Shape 12">
            <a:extLst>
              <a:ext uri="{FF2B5EF4-FFF2-40B4-BE49-F238E27FC236}">
                <a16:creationId xmlns:a16="http://schemas.microsoft.com/office/drawing/2014/main" id="{A9F374C2-63AA-42E5-97A3-C43CB7073ADF}"/>
              </a:ext>
            </a:extLst>
          </p:cNvPr>
          <p:cNvSpPr/>
          <p:nvPr userDrawn="1"/>
        </p:nvSpPr>
        <p:spPr>
          <a:xfrm>
            <a:off x="-1" y="0"/>
            <a:ext cx="6317450" cy="6858000"/>
          </a:xfrm>
          <a:custGeom>
            <a:avLst/>
            <a:gdLst>
              <a:gd name="connsiteX0" fmla="*/ 0 w 6317450"/>
              <a:gd name="connsiteY0" fmla="*/ 0 h 6858000"/>
              <a:gd name="connsiteX1" fmla="*/ 6317450 w 6317450"/>
              <a:gd name="connsiteY1" fmla="*/ 0 h 6858000"/>
              <a:gd name="connsiteX2" fmla="*/ 5596790 w 6317450"/>
              <a:gd name="connsiteY2" fmla="*/ 6858000 h 6858000"/>
              <a:gd name="connsiteX3" fmla="*/ 0 w 6317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7450" h="6858000">
                <a:moveTo>
                  <a:pt x="0" y="0"/>
                </a:moveTo>
                <a:lnTo>
                  <a:pt x="6317450" y="0"/>
                </a:lnTo>
                <a:lnTo>
                  <a:pt x="5596790" y="6858000"/>
                </a:lnTo>
                <a:lnTo>
                  <a:pt x="0" y="6858000"/>
                </a:lnTo>
                <a:close/>
              </a:path>
            </a:pathLst>
          </a:custGeom>
          <a:gradFill flip="none" rotWithShape="1">
            <a:gsLst>
              <a:gs pos="50000">
                <a:srgbClr val="0072CE"/>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F1926D79-A264-40EB-B985-1A68B5117F3C}"/>
              </a:ext>
            </a:extLst>
          </p:cNvPr>
          <p:cNvSpPr/>
          <p:nvPr userDrawn="1"/>
        </p:nvSpPr>
        <p:spPr>
          <a:xfrm>
            <a:off x="3874007"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itle 2">
            <a:extLst>
              <a:ext uri="{FF2B5EF4-FFF2-40B4-BE49-F238E27FC236}">
                <a16:creationId xmlns:a16="http://schemas.microsoft.com/office/drawing/2014/main" id="{78FCCE0C-A01A-880B-E390-2C1445B9FC49}"/>
              </a:ext>
            </a:extLst>
          </p:cNvPr>
          <p:cNvSpPr>
            <a:spLocks noGrp="1"/>
          </p:cNvSpPr>
          <p:nvPr>
            <p:ph type="title" hasCustomPrompt="1"/>
          </p:nvPr>
        </p:nvSpPr>
        <p:spPr>
          <a:xfrm>
            <a:off x="1481738" y="1759857"/>
            <a:ext cx="5744562" cy="2742289"/>
          </a:xfrm>
        </p:spPr>
        <p:txBody>
          <a:bodyPr wrap="square">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[COVER HEADER HERE]</a:t>
            </a:r>
            <a:endParaRPr lang="en-GB" dirty="0"/>
          </a:p>
        </p:txBody>
      </p:sp>
      <p:sp>
        <p:nvSpPr>
          <p:cNvPr id="14" name="Text Placeholder 15">
            <a:extLst>
              <a:ext uri="{FF2B5EF4-FFF2-40B4-BE49-F238E27FC236}">
                <a16:creationId xmlns:a16="http://schemas.microsoft.com/office/drawing/2014/main" id="{1C8C15CF-A1D6-3DAE-5236-28F73DFB88EF}"/>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5" name="Text Placeholder 10">
            <a:extLst>
              <a:ext uri="{FF2B5EF4-FFF2-40B4-BE49-F238E27FC236}">
                <a16:creationId xmlns:a16="http://schemas.microsoft.com/office/drawing/2014/main" id="{DC22AAAC-CBBE-ACD9-3B18-1CEC3E8F606B}"/>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ext Placeholder 10">
            <a:extLst>
              <a:ext uri="{FF2B5EF4-FFF2-40B4-BE49-F238E27FC236}">
                <a16:creationId xmlns:a16="http://schemas.microsoft.com/office/drawing/2014/main" id="{32F91D64-D54A-357F-939F-55122F435E4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32465334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rgbClr val="006550">
                  <a:alpha val="52741"/>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4" name="Text Placeholder 15">
            <a:extLst>
              <a:ext uri="{FF2B5EF4-FFF2-40B4-BE49-F238E27FC236}">
                <a16:creationId xmlns:a16="http://schemas.microsoft.com/office/drawing/2014/main" id="{DADCE449-1565-278D-B273-35DBBC825070}"/>
              </a:ext>
            </a:extLst>
          </p:cNvPr>
          <p:cNvSpPr>
            <a:spLocks noGrp="1"/>
          </p:cNvSpPr>
          <p:nvPr>
            <p:ph type="body" sz="quarter" idx="16"/>
          </p:nvPr>
        </p:nvSpPr>
        <p:spPr>
          <a:xfrm>
            <a:off x="1060443" y="0"/>
            <a:ext cx="396171" cy="3771317"/>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tx2">
                  <a:lumMod val="50000"/>
                  <a:lumOff val="50000"/>
                  <a:alpha val="15199"/>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739576" y="3986809"/>
            <a:ext cx="10514013" cy="1181862"/>
          </a:xfrm>
          <a:ln>
            <a:noFill/>
          </a:ln>
        </p:spPr>
        <p:txBody>
          <a:bodyPr vert="horz" wrap="square" lIns="0" tIns="0" rIns="0" bIns="0" rtlCol="0">
            <a:spAutoFit/>
          </a:bodyPr>
          <a:lstStyle>
            <a:lvl1pPr>
              <a:defRPr lang="en-GB" sz="9600" b="1" i="1" cap="all" baseline="0" dirty="0">
                <a:ln w="19050">
                  <a:solidFill>
                    <a:schemeClr val="bg1"/>
                  </a:solidFill>
                </a:ln>
                <a:noFill/>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5" name="Text Placeholder 15">
            <a:extLst>
              <a:ext uri="{FF2B5EF4-FFF2-40B4-BE49-F238E27FC236}">
                <a16:creationId xmlns:a16="http://schemas.microsoft.com/office/drawing/2014/main" id="{FCB7003B-C3F5-AECD-2DDF-6BCCED12A256}"/>
              </a:ext>
            </a:extLst>
          </p:cNvPr>
          <p:cNvSpPr>
            <a:spLocks noGrp="1"/>
          </p:cNvSpPr>
          <p:nvPr>
            <p:ph type="body" sz="quarter" idx="19"/>
          </p:nvPr>
        </p:nvSpPr>
        <p:spPr>
          <a:xfrm>
            <a:off x="7185417" y="5442857"/>
            <a:ext cx="148759" cy="1416096"/>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6" name="Text Placeholder 10">
            <a:extLst>
              <a:ext uri="{FF2B5EF4-FFF2-40B4-BE49-F238E27FC236}">
                <a16:creationId xmlns:a16="http://schemas.microsoft.com/office/drawing/2014/main" id="{99F1386D-3F3C-0F97-E9ED-DCBB425D5B4A}"/>
              </a:ext>
            </a:extLst>
          </p:cNvPr>
          <p:cNvSpPr>
            <a:spLocks noGrp="1"/>
          </p:cNvSpPr>
          <p:nvPr>
            <p:ph type="body" sz="quarter" idx="15" hasCustomPrompt="1"/>
          </p:nvPr>
        </p:nvSpPr>
        <p:spPr>
          <a:xfrm>
            <a:off x="803275" y="5255498"/>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3" name="Graphic 12">
            <a:extLst>
              <a:ext uri="{FF2B5EF4-FFF2-40B4-BE49-F238E27FC236}">
                <a16:creationId xmlns:a16="http://schemas.microsoft.com/office/drawing/2014/main" id="{7ACABD84-CF80-7795-2A58-FB7686FFA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908518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1"/>
              </a:gs>
              <a:gs pos="100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33950" y="1720850"/>
            <a:ext cx="6454775"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ACDF022F-7BA6-D7BD-AF7A-B80E4D5384AD}"/>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7" name="Graphic 6">
            <a:extLst>
              <a:ext uri="{FF2B5EF4-FFF2-40B4-BE49-F238E27FC236}">
                <a16:creationId xmlns:a16="http://schemas.microsoft.com/office/drawing/2014/main" id="{E3F83668-8DE3-CA9A-F824-7D1221556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32379735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6E894E90-65C9-27AB-0272-2C25E7100E9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166804844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1"/>
              </a:gs>
              <a:gs pos="100000">
                <a:schemeClr val="accent1">
                  <a:alpha val="70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DD540370-6563-291E-4AD8-A7D14A032E02}"/>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3">
            <a:extLst>
              <a:ext uri="{FF2B5EF4-FFF2-40B4-BE49-F238E27FC236}">
                <a16:creationId xmlns:a16="http://schemas.microsoft.com/office/drawing/2014/main" id="{2C6BC592-1ACA-453F-D792-53010256DD70}"/>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11" name="Text Placeholder 4">
            <a:extLst>
              <a:ext uri="{FF2B5EF4-FFF2-40B4-BE49-F238E27FC236}">
                <a16:creationId xmlns:a16="http://schemas.microsoft.com/office/drawing/2014/main" id="{75101D79-6BAF-7F0E-654D-9BFC68E06519}"/>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7B93B589-67F7-73A7-F1F2-811AD730EF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80E14F8F-91C9-2B9D-A2B1-34C3DF873624}"/>
              </a:ext>
            </a:extLst>
          </p:cNvPr>
          <p:cNvCxnSpPr>
            <a:cxnSpLocks/>
          </p:cNvCxnSpPr>
          <p:nvPr userDrawn="1"/>
        </p:nvCxnSpPr>
        <p:spPr>
          <a:xfrm rot="360000">
            <a:off x="6167615" y="1"/>
            <a:ext cx="0" cy="1080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43110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C64CE005-41DD-4B33-4C2F-FB85BB8AEC9C}"/>
              </a:ext>
            </a:extLst>
          </p:cNvPr>
          <p:cNvSpPr>
            <a:spLocks noGrp="1"/>
          </p:cNvSpPr>
          <p:nvPr>
            <p:ph type="body" sz="quarter" idx="12" hasCustomPrompt="1"/>
          </p:nvPr>
        </p:nvSpPr>
        <p:spPr>
          <a:xfrm>
            <a:off x="817562" y="2436596"/>
            <a:ext cx="7851776"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BEA3C77-016B-3266-E295-9523BFD9EDE6}"/>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E947DD95-E915-AEBF-E12E-4A2D28A1FA22}"/>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423145688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Right 2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2E3DC09B-7234-3DFB-49F1-31AEAFB34C80}"/>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DEF1FA5-CE59-CB69-36EA-4C55763E07D9}"/>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9" name="Graphic 8">
            <a:extLst>
              <a:ext uri="{FF2B5EF4-FFF2-40B4-BE49-F238E27FC236}">
                <a16:creationId xmlns:a16="http://schemas.microsoft.com/office/drawing/2014/main" id="{1CE7F1E4-5B69-FB29-5B90-D11B2A827A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80ABDAF2-7A07-A762-D2EB-71008216968E}"/>
              </a:ext>
            </a:extLst>
          </p:cNvPr>
          <p:cNvCxnSpPr>
            <a:cxnSpLocks/>
          </p:cNvCxnSpPr>
          <p:nvPr userDrawn="1"/>
        </p:nvCxnSpPr>
        <p:spPr>
          <a:xfrm rot="360000">
            <a:off x="754542" y="1"/>
            <a:ext cx="0" cy="108093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3939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B0429263-B0F1-6CEB-F78A-CF5AFEC428B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9D149F7-BF0F-4900-930E-9AA7B7211CB7}"/>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38CD5A46-A668-BA50-296B-29EE70F91C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87282370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80725"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3">
            <a:extLst>
              <a:ext uri="{FF2B5EF4-FFF2-40B4-BE49-F238E27FC236}">
                <a16:creationId xmlns:a16="http://schemas.microsoft.com/office/drawing/2014/main" id="{2B3E236A-905C-D917-BF8A-BE4C5DC3DD1C}"/>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3" name="Text Placeholder 4">
            <a:extLst>
              <a:ext uri="{FF2B5EF4-FFF2-40B4-BE49-F238E27FC236}">
                <a16:creationId xmlns:a16="http://schemas.microsoft.com/office/drawing/2014/main" id="{433FBD76-2EB0-5455-9DA7-C6790D096368}"/>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370320316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Right 4_One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711ABA1-5D9A-B922-AE11-E13321C2AF3A}"/>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42181432-A4D8-9429-D2A2-E7F30C48570B}"/>
              </a:ext>
            </a:extLst>
          </p:cNvPr>
          <p:cNvSpPr>
            <a:spLocks noGrp="1"/>
          </p:cNvSpPr>
          <p:nvPr>
            <p:ph type="body" sz="quarter" idx="12" hasCustomPrompt="1"/>
          </p:nvPr>
        </p:nvSpPr>
        <p:spPr>
          <a:xfrm>
            <a:off x="817562" y="2436596"/>
            <a:ext cx="51308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E41B2597-A746-0C04-7C2F-16F017FAFAA9}"/>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1"/>
                </a:solidFill>
              </a:defRPr>
            </a:lvl1pPr>
          </a:lstStyle>
          <a:p>
            <a:pPr lvl="0"/>
            <a:r>
              <a:rPr lang="en-GB" dirty="0"/>
              <a:t>[insert title here]</a:t>
            </a:r>
          </a:p>
        </p:txBody>
      </p:sp>
      <p:sp>
        <p:nvSpPr>
          <p:cNvPr id="10" name="Text Placeholder 4">
            <a:extLst>
              <a:ext uri="{FF2B5EF4-FFF2-40B4-BE49-F238E27FC236}">
                <a16:creationId xmlns:a16="http://schemas.microsoft.com/office/drawing/2014/main" id="{0FE356F2-4FEE-A756-3580-24D3148AEE3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217715582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1481738" y="1759857"/>
            <a:ext cx="5427062" cy="1828193"/>
          </a:xfrm>
        </p:spPr>
        <p:txBody>
          <a:bodyPr>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29664953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803275" y="1208314"/>
            <a:ext cx="3362325" cy="1828193"/>
          </a:xfrm>
        </p:spPr>
        <p:txBody>
          <a:bodyPr wrap="square">
            <a:spAutoFit/>
          </a:bodyPr>
          <a:lstStyle>
            <a:lvl1pPr>
              <a:defRPr lang="en-GB" sz="44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3851173"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803275" y="4141526"/>
            <a:ext cx="3065970"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803275"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31804528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2031999"/>
            <a:ext cx="12192000" cy="4826001"/>
          </a:xfrm>
          <a:prstGeom prst="rect">
            <a:avLst/>
          </a:prstGeom>
          <a:gradFill>
            <a:gsLst>
              <a:gs pos="40000">
                <a:schemeClr val="tx1">
                  <a:alpha val="50000"/>
                </a:schemeClr>
              </a:gs>
              <a:gs pos="100000">
                <a:schemeClr val="tx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noFill/>
                <a:cs typeface="+mn-cs"/>
              </a:defRPr>
            </a:lvl1pPr>
          </a:lstStyle>
          <a:p>
            <a:pPr lvl="0" algn="ctr"/>
            <a:r>
              <a:rPr lang="en-US"/>
              <a:t>Click to edit Master text styles</a:t>
            </a:r>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2192039"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2796859" y="3815980"/>
            <a:ext cx="319559" cy="304202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15" name="Text Placeholder 10">
            <a:extLst>
              <a:ext uri="{FF2B5EF4-FFF2-40B4-BE49-F238E27FC236}">
                <a16:creationId xmlns:a16="http://schemas.microsoft.com/office/drawing/2014/main" id="{9E822CFF-5FE5-7A73-DF47-C5AC298AA3B3}"/>
              </a:ext>
            </a:extLst>
          </p:cNvPr>
          <p:cNvSpPr>
            <a:spLocks noGrp="1"/>
          </p:cNvSpPr>
          <p:nvPr>
            <p:ph type="body" sz="quarter" idx="15" hasCustomPrompt="1"/>
          </p:nvPr>
        </p:nvSpPr>
        <p:spPr>
          <a:xfrm>
            <a:off x="3509276" y="3815980"/>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5" name="Slide Number Placeholder 4">
            <a:extLst>
              <a:ext uri="{FF2B5EF4-FFF2-40B4-BE49-F238E27FC236}">
                <a16:creationId xmlns:a16="http://schemas.microsoft.com/office/drawing/2014/main" id="{1DF77B1E-6421-F9EF-6C7C-3838E6363F06}"/>
              </a:ext>
            </a:extLst>
          </p:cNvPr>
          <p:cNvSpPr>
            <a:spLocks noGrp="1"/>
          </p:cNvSpPr>
          <p:nvPr>
            <p:ph type="sldNum" sz="quarter" idx="23"/>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94580F2D-72EE-D365-BA11-080DAC3CD6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2627533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ver_Blank">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Tree>
    <p:extLst>
      <p:ext uri="{BB962C8B-B14F-4D97-AF65-F5344CB8AC3E}">
        <p14:creationId xmlns:p14="http://schemas.microsoft.com/office/powerpoint/2010/main" val="1509442259"/>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1" y="1"/>
            <a:ext cx="12191999" cy="6858000"/>
          </a:xfrm>
          <a:prstGeom prst="rect">
            <a:avLst/>
          </a:prstGeom>
          <a:gradFill flip="none" rotWithShape="1">
            <a:gsLst>
              <a:gs pos="40000">
                <a:schemeClr val="accent2">
                  <a:alpha val="50000"/>
                </a:schemeClr>
              </a:gs>
              <a:gs pos="100000">
                <a:schemeClr val="accent2">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GB" dirty="0">
                <a:noFill/>
              </a:defRPr>
            </a:lvl1pPr>
          </a:lstStyle>
          <a:p>
            <a:pPr lvl="0"/>
            <a:endParaRPr lang="en-GB" dirty="0"/>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1309476"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gn="l" defTabSz="914400" rtl="0" eaLnBrk="1" latinLnBrk="0" hangingPunct="1">
              <a:lnSpc>
                <a:spcPct val="80000"/>
              </a:lnSpc>
              <a:spcBef>
                <a:spcPct val="0"/>
              </a:spcBef>
              <a:spcAft>
                <a:spcPts val="0"/>
              </a:spcAft>
              <a:buClrTx/>
              <a:buFont typeface="Wingdings" panose="05000000000000000000" pitchFamily="2" charset="2"/>
              <a:buNone/>
            </a:pPr>
            <a:r>
              <a:rPr lang="en-US" dirty="0"/>
              <a:t>[Insert title here]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743813" y="0"/>
            <a:ext cx="565664" cy="5384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7" name="Text Placeholder 10">
            <a:extLst>
              <a:ext uri="{FF2B5EF4-FFF2-40B4-BE49-F238E27FC236}">
                <a16:creationId xmlns:a16="http://schemas.microsoft.com/office/drawing/2014/main" id="{14B89252-B306-0E97-1D1E-12D323001D49}"/>
              </a:ext>
            </a:extLst>
          </p:cNvPr>
          <p:cNvSpPr>
            <a:spLocks noGrp="1"/>
          </p:cNvSpPr>
          <p:nvPr>
            <p:ph type="body" sz="quarter" idx="15" hasCustomPrompt="1"/>
          </p:nvPr>
        </p:nvSpPr>
        <p:spPr>
          <a:xfrm>
            <a:off x="1242551"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ext Placeholder 10">
            <a:extLst>
              <a:ext uri="{FF2B5EF4-FFF2-40B4-BE49-F238E27FC236}">
                <a16:creationId xmlns:a16="http://schemas.microsoft.com/office/drawing/2014/main" id="{FFDDF426-792B-4033-8CBC-FB383961BEAB}"/>
              </a:ext>
            </a:extLst>
          </p:cNvPr>
          <p:cNvSpPr>
            <a:spLocks noGrp="1"/>
          </p:cNvSpPr>
          <p:nvPr>
            <p:ph type="body" sz="quarter" idx="23" hasCustomPrompt="1"/>
          </p:nvPr>
        </p:nvSpPr>
        <p:spPr>
          <a:xfrm>
            <a:off x="1112587"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pic>
        <p:nvPicPr>
          <p:cNvPr id="6" name="Graphic 5">
            <a:extLst>
              <a:ext uri="{FF2B5EF4-FFF2-40B4-BE49-F238E27FC236}">
                <a16:creationId xmlns:a16="http://schemas.microsoft.com/office/drawing/2014/main" id="{56BD285E-E6F4-EEE4-17A3-D57A97AB46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046517940"/>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803275" y="1270001"/>
            <a:ext cx="3065970" cy="984885"/>
          </a:xfrm>
          <a:ln>
            <a:noFill/>
          </a:ln>
        </p:spPr>
        <p:txBody>
          <a:bodyPr vert="horz" wrap="square" lIns="0" tIns="0" rIns="0" bIns="0" rtlCol="0">
            <a:spAutoFit/>
          </a:bodyPr>
          <a:lstStyle>
            <a:lvl1pPr>
              <a:defRPr lang="en-GB" sz="4000" b="0" kern="1200" cap="all" baseline="0" dirty="0">
                <a:solidFill>
                  <a:schemeClr val="bg1"/>
                </a:solidFill>
                <a:latin typeface="+mj-lt"/>
                <a:ea typeface="+mj-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20" name="Text Placeholder 15">
            <a:extLst>
              <a:ext uri="{FF2B5EF4-FFF2-40B4-BE49-F238E27FC236}">
                <a16:creationId xmlns:a16="http://schemas.microsoft.com/office/drawing/2014/main" id="{5E1EC9CB-9E6D-50BA-53CE-C8B3338660F2}"/>
              </a:ext>
            </a:extLst>
          </p:cNvPr>
          <p:cNvSpPr>
            <a:spLocks noGrp="1"/>
          </p:cNvSpPr>
          <p:nvPr>
            <p:ph type="body" sz="quarter" idx="22"/>
          </p:nvPr>
        </p:nvSpPr>
        <p:spPr>
          <a:xfrm>
            <a:off x="3869245"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27" name="Text Placeholder 10">
            <a:extLst>
              <a:ext uri="{FF2B5EF4-FFF2-40B4-BE49-F238E27FC236}">
                <a16:creationId xmlns:a16="http://schemas.microsoft.com/office/drawing/2014/main" id="{A3AECBB4-8F01-1255-1D9F-A70078D519D5}"/>
              </a:ext>
            </a:extLst>
          </p:cNvPr>
          <p:cNvSpPr>
            <a:spLocks noGrp="1"/>
          </p:cNvSpPr>
          <p:nvPr>
            <p:ph type="body" sz="quarter" idx="15" hasCustomPrompt="1"/>
          </p:nvPr>
        </p:nvSpPr>
        <p:spPr>
          <a:xfrm>
            <a:off x="803276" y="3241640"/>
            <a:ext cx="3065970" cy="650884"/>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5" name="Graphic 4">
            <a:extLst>
              <a:ext uri="{FF2B5EF4-FFF2-40B4-BE49-F238E27FC236}">
                <a16:creationId xmlns:a16="http://schemas.microsoft.com/office/drawing/2014/main" id="{F3758FAB-D736-AE14-6181-AC8E6BA84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8813607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4" name="Text Placeholder 15">
            <a:extLst>
              <a:ext uri="{FF2B5EF4-FFF2-40B4-BE49-F238E27FC236}">
                <a16:creationId xmlns:a16="http://schemas.microsoft.com/office/drawing/2014/main" id="{DADCE449-1565-278D-B273-35DBBC825070}"/>
              </a:ext>
            </a:extLst>
          </p:cNvPr>
          <p:cNvSpPr>
            <a:spLocks noGrp="1"/>
          </p:cNvSpPr>
          <p:nvPr>
            <p:ph type="body" sz="quarter" idx="16"/>
          </p:nvPr>
        </p:nvSpPr>
        <p:spPr>
          <a:xfrm>
            <a:off x="1060443" y="0"/>
            <a:ext cx="396171" cy="3771317"/>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739576" y="3986809"/>
            <a:ext cx="10514013" cy="1181862"/>
          </a:xfrm>
          <a:ln>
            <a:noFill/>
          </a:ln>
        </p:spPr>
        <p:txBody>
          <a:bodyPr vert="horz" wrap="square" lIns="0" tIns="0" rIns="0" bIns="0" rtlCol="0">
            <a:spAutoFit/>
          </a:bodyPr>
          <a:lstStyle>
            <a:lvl1pPr>
              <a:defRPr lang="en-GB" sz="9600" b="1" i="1" cap="all" baseline="0" dirty="0">
                <a:ln w="19050">
                  <a:solidFill>
                    <a:schemeClr val="bg1"/>
                  </a:solidFill>
                </a:ln>
                <a:noFill/>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5" name="Text Placeholder 15">
            <a:extLst>
              <a:ext uri="{FF2B5EF4-FFF2-40B4-BE49-F238E27FC236}">
                <a16:creationId xmlns:a16="http://schemas.microsoft.com/office/drawing/2014/main" id="{FCB7003B-C3F5-AECD-2DDF-6BCCED12A256}"/>
              </a:ext>
            </a:extLst>
          </p:cNvPr>
          <p:cNvSpPr>
            <a:spLocks noGrp="1"/>
          </p:cNvSpPr>
          <p:nvPr>
            <p:ph type="body" sz="quarter" idx="19"/>
          </p:nvPr>
        </p:nvSpPr>
        <p:spPr>
          <a:xfrm>
            <a:off x="7185417" y="5442857"/>
            <a:ext cx="148759" cy="1416096"/>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99F1386D-3F3C-0F97-E9ED-DCBB425D5B4A}"/>
              </a:ext>
            </a:extLst>
          </p:cNvPr>
          <p:cNvSpPr>
            <a:spLocks noGrp="1"/>
          </p:cNvSpPr>
          <p:nvPr>
            <p:ph type="body" sz="quarter" idx="15" hasCustomPrompt="1"/>
          </p:nvPr>
        </p:nvSpPr>
        <p:spPr>
          <a:xfrm>
            <a:off x="803275" y="5255498"/>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3" name="Graphic 12">
            <a:extLst>
              <a:ext uri="{FF2B5EF4-FFF2-40B4-BE49-F238E27FC236}">
                <a16:creationId xmlns:a16="http://schemas.microsoft.com/office/drawing/2014/main" id="{52404017-F97F-BB1B-3AF6-27AC7564B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2971253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ext Placeholder 4">
            <a:extLst>
              <a:ext uri="{FF2B5EF4-FFF2-40B4-BE49-F238E27FC236}">
                <a16:creationId xmlns:a16="http://schemas.microsoft.com/office/drawing/2014/main" id="{22184014-D224-8101-EA26-0142EDA955EB}"/>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A3A1A5A2-97FB-2CF6-0511-B5584D77EE56}"/>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855DF7F0-4275-B0B0-FFF1-86408CE07A38}"/>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1"/>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A06C5C36-3660-D28A-FC7E-BE5551290CDD}"/>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31488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ne column_Bg1">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803275" y="2436596"/>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52EBF0F5-10FB-C442-1738-94F60EC2B5FF}"/>
              </a:ext>
            </a:extLst>
          </p:cNvPr>
          <p:cNvSpPr>
            <a:spLocks noGrp="1"/>
          </p:cNvSpPr>
          <p:nvPr>
            <p:ph type="sldNum" sz="quarter" idx="17"/>
          </p:nvPr>
        </p:nvSpPr>
        <p:spPr/>
        <p:txBody>
          <a:bodyPr/>
          <a:lstStyle>
            <a:lvl1pPr>
              <a:defRPr>
                <a:solidFill>
                  <a:schemeClr val="bg1"/>
                </a:solidFill>
              </a:defRPr>
            </a:lvl1pPr>
          </a:lstStyle>
          <a:p>
            <a:fld id="{8D106B86-2C1D-4C37-AAEC-BECB664F03FD}" type="slidenum">
              <a:rPr lang="en-GB" smtClean="0"/>
              <a:pPr/>
              <a:t>‹#›</a:t>
            </a:fld>
            <a:endParaRPr lang="en-GB" dirty="0"/>
          </a:p>
        </p:txBody>
      </p:sp>
      <p:sp>
        <p:nvSpPr>
          <p:cNvPr id="11" name="Text Placeholder 10">
            <a:extLst>
              <a:ext uri="{FF2B5EF4-FFF2-40B4-BE49-F238E27FC236}">
                <a16:creationId xmlns:a16="http://schemas.microsoft.com/office/drawing/2014/main" id="{DF89EFFF-E013-EC63-1F32-645F3CCEC306}"/>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6">
            <a:extLst>
              <a:ext uri="{FF2B5EF4-FFF2-40B4-BE49-F238E27FC236}">
                <a16:creationId xmlns:a16="http://schemas.microsoft.com/office/drawing/2014/main" id="{F40CDDEA-2B5B-26AA-EB24-DB166A78275D}"/>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dirty="0"/>
              <a:t>Click to edit Master title style</a:t>
            </a:r>
            <a:endParaRPr lang="en-GB" dirty="0"/>
          </a:p>
        </p:txBody>
      </p:sp>
      <p:pic>
        <p:nvPicPr>
          <p:cNvPr id="3" name="Graphic 2">
            <a:extLst>
              <a:ext uri="{FF2B5EF4-FFF2-40B4-BE49-F238E27FC236}">
                <a16:creationId xmlns:a16="http://schemas.microsoft.com/office/drawing/2014/main" id="{65807AB4-2145-D5FE-F963-CC1F23907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4" name="Straight Connector 3">
            <a:extLst>
              <a:ext uri="{FF2B5EF4-FFF2-40B4-BE49-F238E27FC236}">
                <a16:creationId xmlns:a16="http://schemas.microsoft.com/office/drawing/2014/main" id="{D3ED37E4-B1A6-F523-A9D3-3B9D417B5BE0}"/>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61098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column_Bg1">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2" name="Slide Number Placeholder 12">
            <a:extLst>
              <a:ext uri="{FF2B5EF4-FFF2-40B4-BE49-F238E27FC236}">
                <a16:creationId xmlns:a16="http://schemas.microsoft.com/office/drawing/2014/main" id="{964B75DD-C31E-9B2F-C4F5-23A616D93A81}"/>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4" name="Text Placeholder 10">
            <a:extLst>
              <a:ext uri="{FF2B5EF4-FFF2-40B4-BE49-F238E27FC236}">
                <a16:creationId xmlns:a16="http://schemas.microsoft.com/office/drawing/2014/main" id="{28ED16E7-EE75-E436-F13D-86BD70A47CB3}"/>
              </a:ext>
            </a:extLst>
          </p:cNvPr>
          <p:cNvSpPr>
            <a:spLocks noGrp="1"/>
          </p:cNvSpPr>
          <p:nvPr>
            <p:ph type="body" sz="quarter" idx="13" hasCustomPrompt="1"/>
          </p:nvPr>
        </p:nvSpPr>
        <p:spPr>
          <a:xfrm>
            <a:off x="803275"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B1AD8F03-8102-59C9-5159-870F01C56335}"/>
              </a:ext>
            </a:extLst>
          </p:cNvPr>
          <p:cNvSpPr>
            <a:spLocks noGrp="1"/>
          </p:cNvSpPr>
          <p:nvPr>
            <p:ph type="body" sz="quarter" idx="17" hasCustomPrompt="1"/>
          </p:nvPr>
        </p:nvSpPr>
        <p:spPr>
          <a:xfrm>
            <a:off x="3529628"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B3CB7F19-DD9F-AA26-DB21-9FB1719A2F9E}"/>
              </a:ext>
            </a:extLst>
          </p:cNvPr>
          <p:cNvSpPr>
            <a:spLocks noGrp="1"/>
          </p:cNvSpPr>
          <p:nvPr>
            <p:ph type="body" sz="quarter" idx="18" hasCustomPrompt="1"/>
          </p:nvPr>
        </p:nvSpPr>
        <p:spPr>
          <a:xfrm>
            <a:off x="6244253"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5095B214-7E4C-990D-4411-401875AFA0E1}"/>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792DF463-3622-94CA-41EF-BCC6265BE36E}"/>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dirty="0"/>
              <a:t>Click to edit Master title style</a:t>
            </a:r>
            <a:endParaRPr lang="en-GB" dirty="0"/>
          </a:p>
        </p:txBody>
      </p:sp>
      <p:pic>
        <p:nvPicPr>
          <p:cNvPr id="3" name="Graphic 2">
            <a:extLst>
              <a:ext uri="{FF2B5EF4-FFF2-40B4-BE49-F238E27FC236}">
                <a16:creationId xmlns:a16="http://schemas.microsoft.com/office/drawing/2014/main" id="{407A9B2C-C2C2-2C8F-476A-E057FC480E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5" name="Straight Connector 4">
            <a:extLst>
              <a:ext uri="{FF2B5EF4-FFF2-40B4-BE49-F238E27FC236}">
                <a16:creationId xmlns:a16="http://schemas.microsoft.com/office/drawing/2014/main" id="{6FF9ABBD-AE75-4A72-D44D-783B0D426052}"/>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40003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ne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DDF0EFB-C422-532A-81C4-03C29DCC96CB}"/>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5" name="Graphic 4">
            <a:extLst>
              <a:ext uri="{FF2B5EF4-FFF2-40B4-BE49-F238E27FC236}">
                <a16:creationId xmlns:a16="http://schemas.microsoft.com/office/drawing/2014/main" id="{E71EBB69-6D4B-F691-8BB4-17EA1D140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D151E64F-570C-58E2-B996-286577A5C051}"/>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60418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4735B5CC-A2C8-C539-26B0-07E0DDB1CF1A}"/>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DB02C156-BD40-118B-BFB6-8416C7C339B1}"/>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9C01A352-DB61-3C08-A75A-9784394DAA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59288387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Left 3_Three Column">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0E7C7CD-0B37-E800-AA2E-7EDD02BFC0F4}"/>
              </a:ext>
            </a:extLst>
          </p:cNvPr>
          <p:cNvSpPr/>
          <p:nvPr userDrawn="1"/>
        </p:nvSpPr>
        <p:spPr>
          <a:xfrm>
            <a:off x="0" y="1"/>
            <a:ext cx="4881662" cy="6858000"/>
          </a:xfrm>
          <a:custGeom>
            <a:avLst/>
            <a:gdLst>
              <a:gd name="connsiteX0" fmla="*/ 0 w 4881662"/>
              <a:gd name="connsiteY0" fmla="*/ 0 h 6858000"/>
              <a:gd name="connsiteX1" fmla="*/ 4354162 w 4881662"/>
              <a:gd name="connsiteY1" fmla="*/ 0 h 6858000"/>
              <a:gd name="connsiteX2" fmla="*/ 4881662 w 4881662"/>
              <a:gd name="connsiteY2" fmla="*/ 3429000 h 6858000"/>
              <a:gd name="connsiteX3" fmla="*/ 4360237 w 4881662"/>
              <a:gd name="connsiteY3" fmla="*/ 6858000 h 6858000"/>
              <a:gd name="connsiteX4" fmla="*/ 0 w 488166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662" h="6858000">
                <a:moveTo>
                  <a:pt x="0" y="0"/>
                </a:moveTo>
                <a:lnTo>
                  <a:pt x="4354162" y="0"/>
                </a:lnTo>
                <a:lnTo>
                  <a:pt x="4881662" y="3429000"/>
                </a:lnTo>
                <a:lnTo>
                  <a:pt x="4360237" y="6858000"/>
                </a:lnTo>
                <a:lnTo>
                  <a:pt x="0" y="6858000"/>
                </a:lnTo>
                <a:close/>
              </a:path>
            </a:pathLst>
          </a:custGeom>
          <a:solidFill>
            <a:schemeClr val="accent1">
              <a:alpha val="80000"/>
            </a:schemeClr>
          </a:solidFill>
          <a:ln w="8650" cap="flat">
            <a:noFill/>
            <a:prstDash val="solid"/>
            <a:miter/>
          </a:ln>
        </p:spPr>
        <p:txBody>
          <a:bodyPr vert="horz" wrap="square" lIns="0" tIns="0" rIns="0" bIns="0" rtlCol="0" anchor="ctr">
            <a:noAutofit/>
          </a:bodyPr>
          <a:lstStyle/>
          <a:p>
            <a:pPr lvl="0" algn="ctr">
              <a:buFont typeface="Arial" panose="020B0604020202020204" pitchFamily="34" charset="0"/>
            </a:pPr>
            <a:endParaRPr lang="en-US">
              <a:noFill/>
            </a:endParaRPr>
          </a:p>
        </p:txBody>
      </p:sp>
      <p:grpSp>
        <p:nvGrpSpPr>
          <p:cNvPr id="9" name="Group 8">
            <a:extLst>
              <a:ext uri="{FF2B5EF4-FFF2-40B4-BE49-F238E27FC236}">
                <a16:creationId xmlns:a16="http://schemas.microsoft.com/office/drawing/2014/main" id="{90911821-FE69-8ECD-E3B1-DC16D228768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BF65B568-8F23-C011-93B6-DAC63FEFF48C}"/>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AA55D7-8046-B982-FE8B-2CBA1E1642C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E5F48141-B8F7-3BC6-6955-28FF83A6C0B5}"/>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000" b="0" kern="1200" smtClean="0">
                <a:solidFill>
                  <a:srgbClr val="9F9E9D"/>
                </a:solidFill>
                <a:latin typeface="+mn-lt"/>
                <a:ea typeface="+mn-ea"/>
                <a:cs typeface="Arial" panose="020B0604020202020204" pitchFamily="34" charset="0"/>
              </a:defRPr>
            </a:lvl1pPr>
          </a:lstStyle>
          <a:p>
            <a:fld id="{8D106B86-2C1D-4C37-AAEC-BECB664F03FD}" type="slidenum">
              <a:rPr lang="en-GB" smtClean="0"/>
              <a:pPr/>
              <a:t>‹#›</a:t>
            </a:fld>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628010" y="0"/>
            <a:ext cx="181440" cy="17272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10">
            <a:extLst>
              <a:ext uri="{FF2B5EF4-FFF2-40B4-BE49-F238E27FC236}">
                <a16:creationId xmlns:a16="http://schemas.microsoft.com/office/drawing/2014/main" id="{065ED996-3180-681C-F0E7-CFAC0A2CEE1D}"/>
              </a:ext>
            </a:extLst>
          </p:cNvPr>
          <p:cNvSpPr>
            <a:spLocks noGrp="1"/>
          </p:cNvSpPr>
          <p:nvPr>
            <p:ph type="body" sz="quarter" idx="13" hasCustomPrompt="1"/>
          </p:nvPr>
        </p:nvSpPr>
        <p:spPr>
          <a:xfrm>
            <a:off x="803275" y="2889250"/>
            <a:ext cx="3502025" cy="32765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61FC157E-ED8C-8BCC-339D-97BF830D4BA6}"/>
              </a:ext>
            </a:extLst>
          </p:cNvPr>
          <p:cNvSpPr>
            <a:spLocks noGrp="1"/>
          </p:cNvSpPr>
          <p:nvPr>
            <p:ph type="body" sz="quarter" idx="15" hasCustomPrompt="1"/>
          </p:nvPr>
        </p:nvSpPr>
        <p:spPr>
          <a:xfrm>
            <a:off x="811036" y="2152060"/>
            <a:ext cx="3467101"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3" name="Title 13">
            <a:extLst>
              <a:ext uri="{FF2B5EF4-FFF2-40B4-BE49-F238E27FC236}">
                <a16:creationId xmlns:a16="http://schemas.microsoft.com/office/drawing/2014/main" id="{7F5BA666-5953-31E4-01E3-432FF45E6A42}"/>
              </a:ext>
            </a:extLst>
          </p:cNvPr>
          <p:cNvSpPr>
            <a:spLocks noGrp="1"/>
          </p:cNvSpPr>
          <p:nvPr>
            <p:ph type="title" hasCustomPrompt="1"/>
          </p:nvPr>
        </p:nvSpPr>
        <p:spPr>
          <a:xfrm>
            <a:off x="803275" y="582334"/>
            <a:ext cx="3502026" cy="775597"/>
          </a:xfrm>
        </p:spPr>
        <p:txBody>
          <a:bodyPr/>
          <a:lstStyle>
            <a:lvl1pPr>
              <a:defRPr b="1" cap="all" baseline="0">
                <a:solidFill>
                  <a:schemeClr val="bg1"/>
                </a:solidFill>
              </a:defRPr>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A6F5314D-86F0-DEB8-5C4C-357F9AC78DDC}"/>
              </a:ext>
            </a:extLst>
          </p:cNvPr>
          <p:cNvSpPr>
            <a:spLocks noGrp="1"/>
          </p:cNvSpPr>
          <p:nvPr>
            <p:ph type="body" sz="quarter" idx="12" hasCustomPrompt="1"/>
          </p:nvPr>
        </p:nvSpPr>
        <p:spPr>
          <a:xfrm>
            <a:off x="6238875" y="2152060"/>
            <a:ext cx="5149850" cy="401379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Graphic 7">
            <a:extLst>
              <a:ext uri="{FF2B5EF4-FFF2-40B4-BE49-F238E27FC236}">
                <a16:creationId xmlns:a16="http://schemas.microsoft.com/office/drawing/2014/main" id="{F38D3C34-2107-F059-E87C-DAEE05A80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86215121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1"/>
            <a:ext cx="12192000" cy="6858000"/>
          </a:xfrm>
          <a:prstGeom prst="rect">
            <a:avLst/>
          </a:prstGeom>
          <a:gradFill flip="none" rotWithShape="1">
            <a:gsLst>
              <a:gs pos="40000">
                <a:schemeClr val="tx1">
                  <a:alpha val="50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solidFill>
                  <a:schemeClr val="lt1"/>
                </a:solidFill>
                <a:cs typeface="+mn-cs"/>
              </a:defRPr>
            </a:lvl1pPr>
          </a:lstStyle>
          <a:p>
            <a:pPr lvl="0" algn="ctr"/>
            <a:r>
              <a:rPr lang="en-US"/>
              <a:t>Click to edit Master text styles</a:t>
            </a:r>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1309476" y="1270001"/>
            <a:ext cx="8063795" cy="2363724"/>
          </a:xfrm>
          <a:ln>
            <a:noFill/>
          </a:ln>
        </p:spPr>
        <p:txBody>
          <a:bodyPr vert="horz" wrap="square" lIns="0" tIns="0" rIns="0" bIns="0" rtlCol="0">
            <a:spAutoFit/>
          </a:bodyPr>
          <a:lstStyle>
            <a:lvl1pPr>
              <a:defRPr lang="en-GB" sz="9600" b="1" i="1" kern="1200" cap="all" baseline="0" dirty="0">
                <a:ln w="19050">
                  <a:solidFill>
                    <a:schemeClr val="bg1"/>
                  </a:solidFill>
                </a:ln>
                <a:no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803275" y="0"/>
            <a:ext cx="506201" cy="4818743"/>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15" name="Text Placeholder 10">
            <a:extLst>
              <a:ext uri="{FF2B5EF4-FFF2-40B4-BE49-F238E27FC236}">
                <a16:creationId xmlns:a16="http://schemas.microsoft.com/office/drawing/2014/main" id="{9E822CFF-5FE5-7A73-DF47-C5AC298AA3B3}"/>
              </a:ext>
            </a:extLst>
          </p:cNvPr>
          <p:cNvSpPr>
            <a:spLocks noGrp="1"/>
          </p:cNvSpPr>
          <p:nvPr>
            <p:ph type="body" sz="quarter" idx="15" hasCustomPrompt="1"/>
          </p:nvPr>
        </p:nvSpPr>
        <p:spPr>
          <a:xfrm>
            <a:off x="1096018" y="3815980"/>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5" name="Slide Number Placeholder 4">
            <a:extLst>
              <a:ext uri="{FF2B5EF4-FFF2-40B4-BE49-F238E27FC236}">
                <a16:creationId xmlns:a16="http://schemas.microsoft.com/office/drawing/2014/main" id="{C1893A59-1126-9AE3-289E-1991A4FDF6DA}"/>
              </a:ext>
            </a:extLst>
          </p:cNvPr>
          <p:cNvSpPr>
            <a:spLocks noGrp="1"/>
          </p:cNvSpPr>
          <p:nvPr>
            <p:ph type="sldNum" sz="quarter" idx="23"/>
          </p:nvPr>
        </p:nvSpPr>
        <p:spPr/>
        <p:txBody>
          <a:bodyPr/>
          <a:lstStyle>
            <a:lvl1pPr>
              <a:defRPr>
                <a:solidFill>
                  <a:schemeClr val="bg1"/>
                </a:solidFill>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A25CEAD4-7EBF-EF89-201C-097BED84A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1219642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lour R1_One Col">
    <p:spTree>
      <p:nvGrpSpPr>
        <p:cNvPr id="1" name=""/>
        <p:cNvGrpSpPr/>
        <p:nvPr/>
      </p:nvGrpSpPr>
      <p:grpSpPr>
        <a:xfrm>
          <a:off x="0" y="0"/>
          <a:ext cx="0" cy="0"/>
          <a:chOff x="0" y="0"/>
          <a:chExt cx="0" cy="0"/>
        </a:xfrm>
      </p:grpSpPr>
      <p:sp>
        <p:nvSpPr>
          <p:cNvPr id="2" name="Free-form: Shape 29">
            <a:extLst>
              <a:ext uri="{FF2B5EF4-FFF2-40B4-BE49-F238E27FC236}">
                <a16:creationId xmlns:a16="http://schemas.microsoft.com/office/drawing/2014/main" id="{91FDC984-20EA-967C-1767-9B7AD74ACA42}"/>
              </a:ext>
            </a:extLst>
          </p:cNvPr>
          <p:cNvSpPr>
            <a:spLocks noChangeAspect="1"/>
          </p:cNvSpPr>
          <p:nvPr userDrawn="1"/>
        </p:nvSpPr>
        <p:spPr>
          <a:xfrm>
            <a:off x="2635335" y="0"/>
            <a:ext cx="9556665" cy="6858001"/>
          </a:xfrm>
          <a:custGeom>
            <a:avLst/>
            <a:gdLst>
              <a:gd name="connsiteX0" fmla="*/ 8783560 w 9556665"/>
              <a:gd name="connsiteY0" fmla="*/ 0 h 6858001"/>
              <a:gd name="connsiteX1" fmla="*/ 9556665 w 9556665"/>
              <a:gd name="connsiteY1" fmla="*/ 0 h 6858001"/>
              <a:gd name="connsiteX2" fmla="*/ 9556665 w 9556665"/>
              <a:gd name="connsiteY2" fmla="*/ 6858000 h 6858001"/>
              <a:gd name="connsiteX3" fmla="*/ 8851411 w 9556665"/>
              <a:gd name="connsiteY3" fmla="*/ 6858000 h 6858001"/>
              <a:gd name="connsiteX4" fmla="*/ 8851411 w 9556665"/>
              <a:gd name="connsiteY4" fmla="*/ 6858001 h 6858001"/>
              <a:gd name="connsiteX5" fmla="*/ 0 w 9556665"/>
              <a:gd name="connsiteY5" fmla="*/ 6858001 h 6858001"/>
              <a:gd name="connsiteX6" fmla="*/ 720816 w 9556665"/>
              <a:gd name="connsiteY6" fmla="*/ 1 h 6858001"/>
              <a:gd name="connsiteX7" fmla="*/ 8783560 w 9556665"/>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665" h="6858001">
                <a:moveTo>
                  <a:pt x="8783560" y="0"/>
                </a:moveTo>
                <a:lnTo>
                  <a:pt x="9556665" y="0"/>
                </a:lnTo>
                <a:lnTo>
                  <a:pt x="9556665" y="6858000"/>
                </a:lnTo>
                <a:lnTo>
                  <a:pt x="8851411" y="6858000"/>
                </a:lnTo>
                <a:lnTo>
                  <a:pt x="8851411" y="6858001"/>
                </a:lnTo>
                <a:lnTo>
                  <a:pt x="0" y="6858001"/>
                </a:lnTo>
                <a:lnTo>
                  <a:pt x="720816" y="1"/>
                </a:lnTo>
                <a:lnTo>
                  <a:pt x="8783560" y="1"/>
                </a:lnTo>
                <a:close/>
              </a:path>
            </a:pathLst>
          </a:custGeom>
          <a:solidFill>
            <a:schemeClr val="accent1">
              <a:alpha val="80000"/>
            </a:schemeClr>
          </a:solidFill>
          <a:ln w="9525" cap="flat">
            <a:noFill/>
            <a:prstDash val="solid"/>
            <a:miter/>
          </a:ln>
        </p:spPr>
        <p:txBody>
          <a:bodyPr wrap="square" rtlCol="0" anchor="ctr">
            <a:noAutofit/>
          </a:bodyPr>
          <a:lstStyle/>
          <a:p>
            <a:endParaRPr lang="en-GB"/>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rot="16200000">
            <a:off x="-918379" y="2296636"/>
            <a:ext cx="4902200" cy="1477328"/>
          </a:xfrm>
        </p:spPr>
        <p:txBody>
          <a:bodyPr wrap="square" anchor="t">
            <a:spAutoFit/>
          </a:bodyPr>
          <a:lstStyle>
            <a:lvl1pPr>
              <a:lnSpc>
                <a:spcPct val="80000"/>
              </a:lnSpc>
              <a:defRPr lang="en-GB" sz="6000" b="1" i="1" kern="1200" cap="all" spc="-150" baseline="0" dirty="0">
                <a:ln w="15875">
                  <a:noFill/>
                </a:ln>
                <a:solidFill>
                  <a:schemeClr val="accent1"/>
                </a:solidFill>
                <a:latin typeface="+mj-lt"/>
                <a:ea typeface="+mj-ea"/>
                <a:cs typeface="Arial" panose="020B0604020202020204" pitchFamily="34" charset="0"/>
              </a:defRPr>
            </a:lvl1pPr>
          </a:lstStyle>
          <a:p>
            <a:r>
              <a:rPr lang="en-GB" dirty="0"/>
              <a:t>[insert title here]</a:t>
            </a:r>
          </a:p>
        </p:txBody>
      </p:sp>
      <p:sp>
        <p:nvSpPr>
          <p:cNvPr id="6" name="Slide Number Placeholder 12">
            <a:extLst>
              <a:ext uri="{FF2B5EF4-FFF2-40B4-BE49-F238E27FC236}">
                <a16:creationId xmlns:a16="http://schemas.microsoft.com/office/drawing/2014/main" id="{D2854420-B422-A279-B8DD-3FAD9062623C}"/>
              </a:ext>
            </a:extLst>
          </p:cNvPr>
          <p:cNvSpPr>
            <a:spLocks noGrp="1"/>
          </p:cNvSpPr>
          <p:nvPr>
            <p:ph type="sldNum" sz="quarter" idx="17"/>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8" name="Text Placeholder 10">
            <a:extLst>
              <a:ext uri="{FF2B5EF4-FFF2-40B4-BE49-F238E27FC236}">
                <a16:creationId xmlns:a16="http://schemas.microsoft.com/office/drawing/2014/main" id="{8C6E6BA1-5706-9530-3AEA-1BEBDFF06848}"/>
              </a:ext>
            </a:extLst>
          </p:cNvPr>
          <p:cNvSpPr txBox="1">
            <a:spLocks/>
          </p:cNvSpPr>
          <p:nvPr userDrawn="1"/>
        </p:nvSpPr>
        <p:spPr>
          <a:xfrm>
            <a:off x="2862547" y="0"/>
            <a:ext cx="1104947" cy="1720850"/>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1">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600" b="0" kern="1200" dirty="0">
                <a:no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ext Placeholder 10">
            <a:extLst>
              <a:ext uri="{FF2B5EF4-FFF2-40B4-BE49-F238E27FC236}">
                <a16:creationId xmlns:a16="http://schemas.microsoft.com/office/drawing/2014/main" id="{A37090AF-051C-18E4-D7E7-B2B8F1158D04}"/>
              </a:ext>
            </a:extLst>
          </p:cNvPr>
          <p:cNvSpPr>
            <a:spLocks noGrp="1"/>
          </p:cNvSpPr>
          <p:nvPr>
            <p:ph type="body" sz="quarter" idx="13" hasCustomPrompt="1"/>
          </p:nvPr>
        </p:nvSpPr>
        <p:spPr>
          <a:xfrm>
            <a:off x="3521075" y="1707744"/>
            <a:ext cx="787686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98573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Title 20">
            <a:extLst>
              <a:ext uri="{FF2B5EF4-FFF2-40B4-BE49-F238E27FC236}">
                <a16:creationId xmlns:a16="http://schemas.microsoft.com/office/drawing/2014/main" id="{A6324886-DAA6-9103-4B75-107F73B64BAA}"/>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79FCA469-7F4B-CB87-79CE-A8C09DE17670}"/>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0BAE9253-AA65-BA3C-BB3A-C09ACA13A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56579343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1">
              <a:alpha val="80000"/>
            </a:scheme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0">
            <a:extLst>
              <a:ext uri="{FF2B5EF4-FFF2-40B4-BE49-F238E27FC236}">
                <a16:creationId xmlns:a16="http://schemas.microsoft.com/office/drawing/2014/main" id="{CC30DD72-5E14-A1AE-6F68-45E80BE9563D}"/>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1F29E644-3FF2-E4C6-C7AC-519F3A74FC2C}"/>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EAE580F3-C4A8-A13E-38E6-658803958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45642731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1"/>
              </a:gs>
              <a:gs pos="100000">
                <a:schemeClr val="accent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2"/>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11F06A5-B9A8-1DCD-DE9A-E6E563E21245}"/>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1DD33493-9C15-A2D4-9A2E-E1280CC7BE6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261206450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Overlay 4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6">
            <a:extLst>
              <a:ext uri="{FF2B5EF4-FFF2-40B4-BE49-F238E27FC236}">
                <a16:creationId xmlns:a16="http://schemas.microsoft.com/office/drawing/2014/main" id="{41905BBB-757C-89FB-4C9E-FE1ADB740C8D}"/>
              </a:ext>
            </a:extLst>
          </p:cNvPr>
          <p:cNvSpPr>
            <a:spLocks noGrp="1"/>
          </p:cNvSpPr>
          <p:nvPr>
            <p:ph type="body" sz="quarter" idx="20"/>
          </p:nvPr>
        </p:nvSpPr>
        <p:spPr>
          <a:xfrm>
            <a:off x="7236592" y="1"/>
            <a:ext cx="4955408" cy="6850161"/>
          </a:xfrm>
          <a:custGeom>
            <a:avLst/>
            <a:gdLst>
              <a:gd name="connsiteX0" fmla="*/ 0 w 4955408"/>
              <a:gd name="connsiteY0" fmla="*/ 0 h 6850161"/>
              <a:gd name="connsiteX1" fmla="*/ 4955408 w 4955408"/>
              <a:gd name="connsiteY1" fmla="*/ 0 h 6850161"/>
              <a:gd name="connsiteX2" fmla="*/ 4955408 w 4955408"/>
              <a:gd name="connsiteY2" fmla="*/ 6850161 h 6850161"/>
              <a:gd name="connsiteX3" fmla="*/ 4747362 w 4955408"/>
              <a:gd name="connsiteY3" fmla="*/ 6849422 h 6850161"/>
              <a:gd name="connsiteX4" fmla="*/ 4330 w 4955408"/>
              <a:gd name="connsiteY4" fmla="*/ 6846674 h 6850161"/>
              <a:gd name="connsiteX5" fmla="*/ 368445 w 4955408"/>
              <a:gd name="connsiteY5" fmla="*/ 3423336 h 685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08" h="6850161">
                <a:moveTo>
                  <a:pt x="0" y="0"/>
                </a:moveTo>
                <a:lnTo>
                  <a:pt x="4955408" y="0"/>
                </a:lnTo>
                <a:lnTo>
                  <a:pt x="4955408" y="6850161"/>
                </a:lnTo>
                <a:lnTo>
                  <a:pt x="4747362" y="6849422"/>
                </a:lnTo>
                <a:lnTo>
                  <a:pt x="4330" y="6846674"/>
                </a:lnTo>
                <a:lnTo>
                  <a:pt x="368445" y="3423336"/>
                </a:lnTo>
                <a:close/>
              </a:path>
            </a:pathLst>
          </a:custGeom>
          <a:gradFill flip="none" rotWithShape="1">
            <a:gsLst>
              <a:gs pos="0">
                <a:schemeClr val="accent1">
                  <a:alpha val="80000"/>
                </a:schemeClr>
              </a:gs>
              <a:gs pos="100000">
                <a:schemeClr val="accent1">
                  <a:alpha val="70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1146006" y="1"/>
            <a:ext cx="330194" cy="314325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1" name="Text Placeholder 10">
            <a:extLst>
              <a:ext uri="{FF2B5EF4-FFF2-40B4-BE49-F238E27FC236}">
                <a16:creationId xmlns:a16="http://schemas.microsoft.com/office/drawing/2014/main" id="{BFEFB553-CA50-A1B9-1554-666C889A9EB1}"/>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B21AEE25-B485-D8EA-D5E3-9C5A832CD926}"/>
              </a:ext>
            </a:extLst>
          </p:cNvPr>
          <p:cNvSpPr>
            <a:spLocks noGrp="1"/>
          </p:cNvSpPr>
          <p:nvPr>
            <p:ph type="body" sz="quarter" idx="15" hasCustomPrompt="1"/>
          </p:nvPr>
        </p:nvSpPr>
        <p:spPr>
          <a:xfrm>
            <a:off x="811036" y="5486018"/>
            <a:ext cx="627556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89123D99-C85D-1F7D-E57C-DEBD8E734E5E}"/>
              </a:ext>
            </a:extLst>
          </p:cNvPr>
          <p:cNvSpPr>
            <a:spLocks noGrp="1"/>
          </p:cNvSpPr>
          <p:nvPr>
            <p:ph type="title" hasCustomPrompt="1"/>
          </p:nvPr>
        </p:nvSpPr>
        <p:spPr>
          <a:xfrm>
            <a:off x="803276" y="3566623"/>
            <a:ext cx="6283323" cy="1772793"/>
          </a:xfrm>
        </p:spPr>
        <p:txBody>
          <a:bodyPr wrap="square" anchor="t">
            <a:spAutoFit/>
          </a:bodyPr>
          <a:lstStyle>
            <a:lvl1pPr>
              <a:lnSpc>
                <a:spcPct val="80000"/>
              </a:lnSpc>
              <a:defRPr sz="7200" b="1" i="1" cap="all" baseline="0">
                <a:ln w="15875">
                  <a:solidFill>
                    <a:schemeClr val="bg1"/>
                  </a:solidFill>
                </a:ln>
                <a:noFill/>
              </a:defRPr>
            </a:lvl1pPr>
          </a:lstStyle>
          <a:p>
            <a:r>
              <a:rPr lang="en-GB" dirty="0"/>
              <a:t>[insert title here]</a:t>
            </a:r>
          </a:p>
        </p:txBody>
      </p:sp>
      <p:pic>
        <p:nvPicPr>
          <p:cNvPr id="2" name="Graphic 1">
            <a:extLst>
              <a:ext uri="{FF2B5EF4-FFF2-40B4-BE49-F238E27FC236}">
                <a16:creationId xmlns:a16="http://schemas.microsoft.com/office/drawing/2014/main" id="{9E85D112-DEC5-B2E1-FF03-D098067F7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00180"/>
            <a:ext cx="1847307" cy="469005"/>
          </a:xfrm>
          <a:prstGeom prst="rect">
            <a:avLst/>
          </a:prstGeom>
        </p:spPr>
      </p:pic>
    </p:spTree>
    <p:extLst>
      <p:ext uri="{BB962C8B-B14F-4D97-AF65-F5344CB8AC3E}">
        <p14:creationId xmlns:p14="http://schemas.microsoft.com/office/powerpoint/2010/main" val="144411886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9BFD4A21-E78E-2FDC-71E9-268FEB8DF53D}"/>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itle 20">
            <a:extLst>
              <a:ext uri="{FF2B5EF4-FFF2-40B4-BE49-F238E27FC236}">
                <a16:creationId xmlns:a16="http://schemas.microsoft.com/office/drawing/2014/main" id="{123EF1FE-DB98-8BA7-7200-C3DAE74E83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34AC1507-1FB9-4918-708F-B81CA9A46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24473230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02C4CD77-28FA-CF00-9E79-C99CDC09F632}"/>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6F69A74D-B37E-1E10-29A9-AA449525B286}"/>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FF8E8331-F2F0-45E8-6ADF-CAABF0E8D9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68794289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1"/>
              </a:gs>
              <a:gs pos="100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33950" y="1720850"/>
            <a:ext cx="6454775"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ACDF022F-7BA6-D7BD-AF7A-B80E4D5384AD}"/>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8" name="Graphic 7">
            <a:extLst>
              <a:ext uri="{FF2B5EF4-FFF2-40B4-BE49-F238E27FC236}">
                <a16:creationId xmlns:a16="http://schemas.microsoft.com/office/drawing/2014/main" id="{F64E012E-ACE2-FDA6-9657-2AEFA1C39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72462143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6E894E90-65C9-27AB-0272-2C25E7100E9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15237653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1"/>
              </a:gs>
              <a:gs pos="100000">
                <a:schemeClr val="accent1">
                  <a:alpha val="70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DD540370-6563-291E-4AD8-A7D14A032E02}"/>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3">
            <a:extLst>
              <a:ext uri="{FF2B5EF4-FFF2-40B4-BE49-F238E27FC236}">
                <a16:creationId xmlns:a16="http://schemas.microsoft.com/office/drawing/2014/main" id="{2C6BC592-1ACA-453F-D792-53010256DD70}"/>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11" name="Text Placeholder 4">
            <a:extLst>
              <a:ext uri="{FF2B5EF4-FFF2-40B4-BE49-F238E27FC236}">
                <a16:creationId xmlns:a16="http://schemas.microsoft.com/office/drawing/2014/main" id="{75101D79-6BAF-7F0E-654D-9BFC68E06519}"/>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914115A0-16B1-BF7D-1C18-C0E95FC86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F0D68B4B-9650-7510-E5B0-69A7DCEE4961}"/>
              </a:ext>
            </a:extLst>
          </p:cNvPr>
          <p:cNvCxnSpPr>
            <a:cxnSpLocks/>
          </p:cNvCxnSpPr>
          <p:nvPr userDrawn="1"/>
        </p:nvCxnSpPr>
        <p:spPr>
          <a:xfrm rot="360000">
            <a:off x="6167615" y="1"/>
            <a:ext cx="0" cy="1080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01519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7862888"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C0B2FDEB-5DFA-4EA6-B690-6BB7DCCF6CDF}"/>
              </a:ext>
            </a:extLst>
          </p:cNvPr>
          <p:cNvSpPr>
            <a:spLocks noGrp="1"/>
          </p:cNvSpPr>
          <p:nvPr>
            <p:ph type="title" hasCustomPrompt="1"/>
          </p:nvPr>
        </p:nvSpPr>
        <p:spPr>
          <a:xfrm>
            <a:off x="803276" y="582335"/>
            <a:ext cx="7862888" cy="387798"/>
          </a:xfrm>
        </p:spPr>
        <p:txBody>
          <a:bodyPr/>
          <a:lstStyle/>
          <a:p>
            <a:r>
              <a:rPr lang="en-US" dirty="0"/>
              <a:t>[Insert title here]</a:t>
            </a:r>
          </a:p>
        </p:txBody>
      </p:sp>
      <p:sp>
        <p:nvSpPr>
          <p:cNvPr id="3" name="Slide Number Placeholder 2">
            <a:extLst>
              <a:ext uri="{FF2B5EF4-FFF2-40B4-BE49-F238E27FC236}">
                <a16:creationId xmlns:a16="http://schemas.microsoft.com/office/drawing/2014/main" id="{922F4D33-9234-B811-F0BB-4B72ECA44C52}"/>
              </a:ext>
            </a:extLst>
          </p:cNvPr>
          <p:cNvSpPr>
            <a:spLocks noGrp="1"/>
          </p:cNvSpPr>
          <p:nvPr>
            <p:ph type="sldNum" sz="quarter" idx="12"/>
          </p:nvPr>
        </p:nvSpPr>
        <p:spPr/>
        <p:txBody>
          <a:body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396996910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C64CE005-41DD-4B33-4C2F-FB85BB8AEC9C}"/>
              </a:ext>
            </a:extLst>
          </p:cNvPr>
          <p:cNvSpPr>
            <a:spLocks noGrp="1"/>
          </p:cNvSpPr>
          <p:nvPr>
            <p:ph type="body" sz="quarter" idx="12" hasCustomPrompt="1"/>
          </p:nvPr>
        </p:nvSpPr>
        <p:spPr>
          <a:xfrm>
            <a:off x="817562" y="2436596"/>
            <a:ext cx="7851776"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BEA3C77-016B-3266-E295-9523BFD9EDE6}"/>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E947DD95-E915-AEBF-E12E-4A2D28A1FA22}"/>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198549748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Right 2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2E3DC09B-7234-3DFB-49F1-31AEAFB34C80}"/>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DEF1FA5-CE59-CB69-36EA-4C55763E07D9}"/>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9" name="Graphic 8">
            <a:extLst>
              <a:ext uri="{FF2B5EF4-FFF2-40B4-BE49-F238E27FC236}">
                <a16:creationId xmlns:a16="http://schemas.microsoft.com/office/drawing/2014/main" id="{2429F283-3C5A-BD49-C054-55C0458EE0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09FAB650-9E9C-9A9E-02A8-F4D748CCF997}"/>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36865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B0429263-B0F1-6CEB-F78A-CF5AFEC428B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9D149F7-BF0F-4900-930E-9AA7B7211CB7}"/>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C20DCB1E-7EE2-91F9-D544-3F6588C433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94721829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80725"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3">
            <a:extLst>
              <a:ext uri="{FF2B5EF4-FFF2-40B4-BE49-F238E27FC236}">
                <a16:creationId xmlns:a16="http://schemas.microsoft.com/office/drawing/2014/main" id="{2B3E236A-905C-D917-BF8A-BE4C5DC3DD1C}"/>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3" name="Text Placeholder 4">
            <a:extLst>
              <a:ext uri="{FF2B5EF4-FFF2-40B4-BE49-F238E27FC236}">
                <a16:creationId xmlns:a16="http://schemas.microsoft.com/office/drawing/2014/main" id="{433FBD76-2EB0-5455-9DA7-C6790D096368}"/>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106627220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Right 3_Three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GB" dirty="0">
                <a:noFill/>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7375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8B05867-CF2D-DF93-63E6-631FF54452D8}"/>
              </a:ext>
            </a:extLst>
          </p:cNvPr>
          <p:cNvSpPr>
            <a:spLocks noGrp="1"/>
          </p:cNvSpPr>
          <p:nvPr>
            <p:ph type="body" sz="quarter" idx="22" hasCustomPrompt="1"/>
          </p:nvPr>
        </p:nvSpPr>
        <p:spPr>
          <a:xfrm>
            <a:off x="921443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3">
            <a:extLst>
              <a:ext uri="{FF2B5EF4-FFF2-40B4-BE49-F238E27FC236}">
                <a16:creationId xmlns:a16="http://schemas.microsoft.com/office/drawing/2014/main" id="{3A3A1FDC-AF79-0107-DB3F-3A306F8E80E5}"/>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6" name="Text Placeholder 4">
            <a:extLst>
              <a:ext uri="{FF2B5EF4-FFF2-40B4-BE49-F238E27FC236}">
                <a16:creationId xmlns:a16="http://schemas.microsoft.com/office/drawing/2014/main" id="{7F563BCF-7788-C969-DB7D-FE2CE0E61D00}"/>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12628105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Right 4_One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711ABA1-5D9A-B922-AE11-E13321C2AF3A}"/>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42181432-A4D8-9429-D2A2-E7F30C48570B}"/>
              </a:ext>
            </a:extLst>
          </p:cNvPr>
          <p:cNvSpPr>
            <a:spLocks noGrp="1"/>
          </p:cNvSpPr>
          <p:nvPr>
            <p:ph type="body" sz="quarter" idx="12" hasCustomPrompt="1"/>
          </p:nvPr>
        </p:nvSpPr>
        <p:spPr>
          <a:xfrm>
            <a:off x="817562" y="2436596"/>
            <a:ext cx="51308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E41B2597-A746-0C04-7C2F-16F017FAFAA9}"/>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1"/>
                </a:solidFill>
              </a:defRPr>
            </a:lvl1pPr>
          </a:lstStyle>
          <a:p>
            <a:pPr lvl="0"/>
            <a:r>
              <a:rPr lang="en-GB" dirty="0"/>
              <a:t>[insert title here]</a:t>
            </a:r>
          </a:p>
        </p:txBody>
      </p:sp>
      <p:sp>
        <p:nvSpPr>
          <p:cNvPr id="10" name="Text Placeholder 4">
            <a:extLst>
              <a:ext uri="{FF2B5EF4-FFF2-40B4-BE49-F238E27FC236}">
                <a16:creationId xmlns:a16="http://schemas.microsoft.com/office/drawing/2014/main" id="{0FE356F2-4FEE-A756-3580-24D3148AEE3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210067147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Right 4_Two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4">
            <a:extLst>
              <a:ext uri="{FF2B5EF4-FFF2-40B4-BE49-F238E27FC236}">
                <a16:creationId xmlns:a16="http://schemas.microsoft.com/office/drawing/2014/main" id="{DDF00CF3-DE83-655E-D8EC-508CC8D36A21}"/>
              </a:ext>
            </a:extLst>
          </p:cNvPr>
          <p:cNvSpPr>
            <a:spLocks noGrp="1"/>
          </p:cNvSpPr>
          <p:nvPr>
            <p:ph type="body" sz="quarter" idx="12" hasCustomPrompt="1"/>
          </p:nvPr>
        </p:nvSpPr>
        <p:spPr>
          <a:xfrm>
            <a:off x="817562" y="2436596"/>
            <a:ext cx="2414588"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a:extLst>
              <a:ext uri="{FF2B5EF4-FFF2-40B4-BE49-F238E27FC236}">
                <a16:creationId xmlns:a16="http://schemas.microsoft.com/office/drawing/2014/main" id="{9C58BAED-AD0F-8593-FF99-624CFCB7D711}"/>
              </a:ext>
            </a:extLst>
          </p:cNvPr>
          <p:cNvSpPr>
            <a:spLocks noGrp="1"/>
          </p:cNvSpPr>
          <p:nvPr>
            <p:ph type="body" sz="quarter" idx="13" hasCustomPrompt="1"/>
          </p:nvPr>
        </p:nvSpPr>
        <p:spPr>
          <a:xfrm>
            <a:off x="3533774" y="2436596"/>
            <a:ext cx="2414588"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6" name="Slide Number Placeholder 12">
            <a:extLst>
              <a:ext uri="{FF2B5EF4-FFF2-40B4-BE49-F238E27FC236}">
                <a16:creationId xmlns:a16="http://schemas.microsoft.com/office/drawing/2014/main" id="{441CBF0B-0677-795E-0A1A-BE3585B19446}"/>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 name="Text Placeholder 15">
            <a:extLst>
              <a:ext uri="{FF2B5EF4-FFF2-40B4-BE49-F238E27FC236}">
                <a16:creationId xmlns:a16="http://schemas.microsoft.com/office/drawing/2014/main" id="{FA2B5275-222C-94DF-2DE8-780D24CD1F0A}"/>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7" name="Title 20">
            <a:extLst>
              <a:ext uri="{FF2B5EF4-FFF2-40B4-BE49-F238E27FC236}">
                <a16:creationId xmlns:a16="http://schemas.microsoft.com/office/drawing/2014/main" id="{7213F1A4-7CF6-BD55-E8A6-241AB1689FEF}"/>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1"/>
                </a:solidFill>
              </a:defRPr>
            </a:lvl1pPr>
          </a:lstStyle>
          <a:p>
            <a:pPr lvl="0"/>
            <a:r>
              <a:rPr lang="en-GB" dirty="0"/>
              <a:t>[insert title here]</a:t>
            </a:r>
          </a:p>
        </p:txBody>
      </p:sp>
      <p:sp>
        <p:nvSpPr>
          <p:cNvPr id="8" name="Text Placeholder 4">
            <a:extLst>
              <a:ext uri="{FF2B5EF4-FFF2-40B4-BE49-F238E27FC236}">
                <a16:creationId xmlns:a16="http://schemas.microsoft.com/office/drawing/2014/main" id="{A8C4B18C-5657-BCB3-E368-8B55ADA77E5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373216951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7862888"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C0B2FDEB-5DFA-4EA6-B690-6BB7DCCF6CDF}"/>
              </a:ext>
            </a:extLst>
          </p:cNvPr>
          <p:cNvSpPr>
            <a:spLocks noGrp="1"/>
          </p:cNvSpPr>
          <p:nvPr>
            <p:ph type="title" hasCustomPrompt="1"/>
          </p:nvPr>
        </p:nvSpPr>
        <p:spPr>
          <a:xfrm>
            <a:off x="803276" y="582335"/>
            <a:ext cx="7862888" cy="387798"/>
          </a:xfrm>
        </p:spPr>
        <p:txBody>
          <a:bodyPr/>
          <a:lstStyle/>
          <a:p>
            <a:r>
              <a:rPr lang="en-US" dirty="0"/>
              <a:t>[Insert title here]</a:t>
            </a:r>
          </a:p>
        </p:txBody>
      </p:sp>
      <p:sp>
        <p:nvSpPr>
          <p:cNvPr id="3" name="Slide Number Placeholder 2">
            <a:extLst>
              <a:ext uri="{FF2B5EF4-FFF2-40B4-BE49-F238E27FC236}">
                <a16:creationId xmlns:a16="http://schemas.microsoft.com/office/drawing/2014/main" id="{922F4D33-9234-B811-F0BB-4B72ECA44C52}"/>
              </a:ext>
            </a:extLst>
          </p:cNvPr>
          <p:cNvSpPr>
            <a:spLocks noGrp="1"/>
          </p:cNvSpPr>
          <p:nvPr>
            <p:ph type="sldNum" sz="quarter" idx="12"/>
          </p:nvPr>
        </p:nvSpPr>
        <p:spPr/>
        <p:txBody>
          <a:body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427195775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ext Placeholder 4">
            <a:extLst>
              <a:ext uri="{FF2B5EF4-FFF2-40B4-BE49-F238E27FC236}">
                <a16:creationId xmlns:a16="http://schemas.microsoft.com/office/drawing/2014/main" id="{22184014-D224-8101-EA26-0142EDA955EB}"/>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A3A1A5A2-97FB-2CF6-0511-B5584D77EE56}"/>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855DF7F0-4275-B0B0-FFF1-86408CE07A38}"/>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1"/>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DFBCB557-D460-C6EF-C7E9-3E724CA7C518}"/>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2031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DDF0EFB-C422-532A-81C4-03C29DCC96CB}"/>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5" name="Straight Connector 4">
            <a:extLst>
              <a:ext uri="{FF2B5EF4-FFF2-40B4-BE49-F238E27FC236}">
                <a16:creationId xmlns:a16="http://schemas.microsoft.com/office/drawing/2014/main" id="{B50B2B91-09AB-8D36-5F07-A6F53880CBB5}"/>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3351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5148264"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4">
            <a:extLst>
              <a:ext uri="{FF2B5EF4-FFF2-40B4-BE49-F238E27FC236}">
                <a16:creationId xmlns:a16="http://schemas.microsoft.com/office/drawing/2014/main" id="{1DCD393D-646B-0AF4-6C7A-51942A30808E}"/>
              </a:ext>
            </a:extLst>
          </p:cNvPr>
          <p:cNvSpPr>
            <a:spLocks noGrp="1"/>
          </p:cNvSpPr>
          <p:nvPr>
            <p:ph type="body" sz="quarter" idx="12" hasCustomPrompt="1"/>
          </p:nvPr>
        </p:nvSpPr>
        <p:spPr>
          <a:xfrm>
            <a:off x="6238875" y="1720850"/>
            <a:ext cx="5148264"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57E9BB52-B179-5AAB-CB2D-E48D0255DCE9}"/>
              </a:ext>
            </a:extLst>
          </p:cNvPr>
          <p:cNvSpPr>
            <a:spLocks noGrp="1"/>
          </p:cNvSpPr>
          <p:nvPr>
            <p:ph type="sldNum" sz="quarter" idx="13"/>
          </p:nvPr>
        </p:nvSpPr>
        <p:spPr/>
        <p:txBody>
          <a:bodyPr/>
          <a:lstStyle/>
          <a:p>
            <a:fld id="{8D106B86-2C1D-4C37-AAEC-BECB664F03FD}" type="slidenum">
              <a:rPr lang="en-GB" smtClean="0"/>
              <a:pPr/>
              <a:t>‹#›</a:t>
            </a:fld>
            <a:endParaRPr lang="en-GB" dirty="0"/>
          </a:p>
        </p:txBody>
      </p:sp>
      <p:sp>
        <p:nvSpPr>
          <p:cNvPr id="5" name="Title 4">
            <a:extLst>
              <a:ext uri="{FF2B5EF4-FFF2-40B4-BE49-F238E27FC236}">
                <a16:creationId xmlns:a16="http://schemas.microsoft.com/office/drawing/2014/main" id="{85B4D7FA-8B5D-10D2-3BC8-51DFE3D7FA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7428732"/>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ext Placeholder 10">
            <a:extLst>
              <a:ext uri="{FF2B5EF4-FFF2-40B4-BE49-F238E27FC236}">
                <a16:creationId xmlns:a16="http://schemas.microsoft.com/office/drawing/2014/main" id="{23AF73AC-F3E5-388D-0BFE-5E2B709C95D2}"/>
              </a:ext>
            </a:extLst>
          </p:cNvPr>
          <p:cNvSpPr>
            <a:spLocks noGrp="1"/>
          </p:cNvSpPr>
          <p:nvPr>
            <p:ph type="body" sz="quarter" idx="17" hasCustomPrompt="1"/>
          </p:nvPr>
        </p:nvSpPr>
        <p:spPr>
          <a:xfrm>
            <a:off x="6238875" y="3638549"/>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0">
            <a:extLst>
              <a:ext uri="{FF2B5EF4-FFF2-40B4-BE49-F238E27FC236}">
                <a16:creationId xmlns:a16="http://schemas.microsoft.com/office/drawing/2014/main" id="{1A9E7581-0AA5-447D-721D-9321C342FBEF}"/>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7" name="Straight Connector 6">
            <a:extLst>
              <a:ext uri="{FF2B5EF4-FFF2-40B4-BE49-F238E27FC236}">
                <a16:creationId xmlns:a16="http://schemas.microsoft.com/office/drawing/2014/main" id="{CDB1B647-64A3-0101-013B-7A35C5E36550}"/>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4806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hree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2"/>
            <a:ext cx="787035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9" name="Text Placeholder 10">
            <a:extLst>
              <a:ext uri="{FF2B5EF4-FFF2-40B4-BE49-F238E27FC236}">
                <a16:creationId xmlns:a16="http://schemas.microsoft.com/office/drawing/2014/main" id="{B7047D95-5923-EC27-1399-25F95E72DF9B}"/>
              </a:ext>
            </a:extLst>
          </p:cNvPr>
          <p:cNvSpPr>
            <a:spLocks noGrp="1"/>
          </p:cNvSpPr>
          <p:nvPr>
            <p:ph type="body" sz="quarter" idx="13" hasCustomPrompt="1"/>
          </p:nvPr>
        </p:nvSpPr>
        <p:spPr>
          <a:xfrm>
            <a:off x="803275"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1EC63FE7-B41C-B856-CDA1-8ED0806BAE0F}"/>
              </a:ext>
            </a:extLst>
          </p:cNvPr>
          <p:cNvSpPr>
            <a:spLocks noGrp="1"/>
          </p:cNvSpPr>
          <p:nvPr>
            <p:ph type="body" sz="quarter" idx="17" hasCustomPrompt="1"/>
          </p:nvPr>
        </p:nvSpPr>
        <p:spPr>
          <a:xfrm>
            <a:off x="3518370"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9846B04-B10E-CA67-478E-C5E2CDA8BE6B}"/>
              </a:ext>
            </a:extLst>
          </p:cNvPr>
          <p:cNvSpPr>
            <a:spLocks noGrp="1"/>
          </p:cNvSpPr>
          <p:nvPr>
            <p:ph type="body" sz="quarter" idx="18" hasCustomPrompt="1"/>
          </p:nvPr>
        </p:nvSpPr>
        <p:spPr>
          <a:xfrm>
            <a:off x="6233465"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20">
            <a:extLst>
              <a:ext uri="{FF2B5EF4-FFF2-40B4-BE49-F238E27FC236}">
                <a16:creationId xmlns:a16="http://schemas.microsoft.com/office/drawing/2014/main" id="{A40C9C8A-B192-38AC-43AC-8B11E7A26153}"/>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5" name="Straight Connector 4">
            <a:extLst>
              <a:ext uri="{FF2B5EF4-FFF2-40B4-BE49-F238E27FC236}">
                <a16:creationId xmlns:a16="http://schemas.microsoft.com/office/drawing/2014/main" id="{1A9B6CAA-3BB1-1284-4CBE-3B6E16F3839D}"/>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41133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9" name="Text Placeholder 10">
            <a:extLst>
              <a:ext uri="{FF2B5EF4-FFF2-40B4-BE49-F238E27FC236}">
                <a16:creationId xmlns:a16="http://schemas.microsoft.com/office/drawing/2014/main" id="{C089A8E1-2D08-D543-1F72-7598A55D459B}"/>
              </a:ext>
            </a:extLst>
          </p:cNvPr>
          <p:cNvSpPr>
            <a:spLocks noGrp="1"/>
          </p:cNvSpPr>
          <p:nvPr>
            <p:ph type="body" sz="quarter" idx="13" hasCustomPrompt="1"/>
          </p:nvPr>
        </p:nvSpPr>
        <p:spPr>
          <a:xfrm>
            <a:off x="803275"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D1428DD7-05E8-C562-4CE8-08D0B4FCC590}"/>
              </a:ext>
            </a:extLst>
          </p:cNvPr>
          <p:cNvSpPr>
            <a:spLocks noGrp="1"/>
          </p:cNvSpPr>
          <p:nvPr>
            <p:ph type="body" sz="quarter" idx="17" hasCustomPrompt="1"/>
          </p:nvPr>
        </p:nvSpPr>
        <p:spPr>
          <a:xfrm>
            <a:off x="3518370"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3713D70C-5A84-7366-EB2F-8EAF3571C7FB}"/>
              </a:ext>
            </a:extLst>
          </p:cNvPr>
          <p:cNvSpPr>
            <a:spLocks noGrp="1"/>
          </p:cNvSpPr>
          <p:nvPr>
            <p:ph type="body" sz="quarter" idx="18" hasCustomPrompt="1"/>
          </p:nvPr>
        </p:nvSpPr>
        <p:spPr>
          <a:xfrm>
            <a:off x="6233465"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1390BACD-2879-37B9-5FAD-9A3E0A341050}"/>
              </a:ext>
            </a:extLst>
          </p:cNvPr>
          <p:cNvSpPr>
            <a:spLocks noGrp="1"/>
          </p:cNvSpPr>
          <p:nvPr>
            <p:ph type="body" sz="quarter" idx="19" hasCustomPrompt="1"/>
          </p:nvPr>
        </p:nvSpPr>
        <p:spPr>
          <a:xfrm>
            <a:off x="8958263" y="3638549"/>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20">
            <a:extLst>
              <a:ext uri="{FF2B5EF4-FFF2-40B4-BE49-F238E27FC236}">
                <a16:creationId xmlns:a16="http://schemas.microsoft.com/office/drawing/2014/main" id="{414CD4F9-18CB-AF8C-37F0-5D5461FE88DA}"/>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5" name="Straight Connector 4">
            <a:extLst>
              <a:ext uri="{FF2B5EF4-FFF2-40B4-BE49-F238E27FC236}">
                <a16:creationId xmlns:a16="http://schemas.microsoft.com/office/drawing/2014/main" id="{36080F28-A322-E433-E5E6-343B56D4BF9E}"/>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0739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4735B5CC-A2C8-C539-26B0-07E0DDB1CF1A}"/>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DB02C156-BD40-118B-BFB6-8416C7C339B1}"/>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168DC65A-B8A6-CB22-CEC2-B0146CD130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27493492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lour L1_Three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2" y="600182"/>
            <a:ext cx="2433638"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4">
            <a:extLst>
              <a:ext uri="{FF2B5EF4-FFF2-40B4-BE49-F238E27FC236}">
                <a16:creationId xmlns:a16="http://schemas.microsoft.com/office/drawing/2014/main" id="{E77B9B7A-B381-633F-3DB4-C45F5BC7CA60}"/>
              </a:ext>
            </a:extLst>
          </p:cNvPr>
          <p:cNvSpPr>
            <a:spLocks noGrp="1"/>
          </p:cNvSpPr>
          <p:nvPr>
            <p:ph type="body" sz="quarter" idx="24" hasCustomPrompt="1"/>
          </p:nvPr>
        </p:nvSpPr>
        <p:spPr>
          <a:xfrm>
            <a:off x="8969374" y="600182"/>
            <a:ext cx="2433638"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452E26E-CA27-9A05-2EBC-AF68B1FC8C53}"/>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3C39F6C7-EBC7-7708-A75B-C86DC1645257}"/>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7E0D02E0-CFA3-A30F-8949-89F3367FE2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51779339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Title 20">
            <a:extLst>
              <a:ext uri="{FF2B5EF4-FFF2-40B4-BE49-F238E27FC236}">
                <a16:creationId xmlns:a16="http://schemas.microsoft.com/office/drawing/2014/main" id="{A6324886-DAA6-9103-4B75-107F73B64BAA}"/>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79FCA469-7F4B-CB87-79CE-A8C09DE17670}"/>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A3181D25-BF73-388B-A281-2980A1459F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
        <p:nvSpPr>
          <p:cNvPr id="6" name="Graphic 3">
            <a:extLst>
              <a:ext uri="{FF2B5EF4-FFF2-40B4-BE49-F238E27FC236}">
                <a16:creationId xmlns:a16="http://schemas.microsoft.com/office/drawing/2014/main" id="{3C3D09D7-0639-F9F9-15E9-965FA35C9D09}"/>
              </a:ext>
            </a:extLst>
          </p:cNvPr>
          <p:cNvSpPr/>
          <p:nvPr userDrawn="1"/>
        </p:nvSpPr>
        <p:spPr>
          <a:xfrm>
            <a:off x="11309192" y="6351270"/>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latin typeface="+mn-lt"/>
            </a:endParaRPr>
          </a:p>
        </p:txBody>
      </p:sp>
      <p:sp>
        <p:nvSpPr>
          <p:cNvPr id="12" name="Footer Placeholder 7">
            <a:extLst>
              <a:ext uri="{FF2B5EF4-FFF2-40B4-BE49-F238E27FC236}">
                <a16:creationId xmlns:a16="http://schemas.microsoft.com/office/drawing/2014/main" id="{D9BAC43F-96EA-869F-A668-2BD14F3F6A30}"/>
              </a:ext>
            </a:extLst>
          </p:cNvPr>
          <p:cNvSpPr txBox="1">
            <a:spLocks/>
          </p:cNvSpPr>
          <p:nvPr userDrawn="1"/>
        </p:nvSpPr>
        <p:spPr>
          <a:xfrm>
            <a:off x="10111666" y="6351270"/>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Tree>
    <p:extLst>
      <p:ext uri="{BB962C8B-B14F-4D97-AF65-F5344CB8AC3E}">
        <p14:creationId xmlns:p14="http://schemas.microsoft.com/office/powerpoint/2010/main" val="54223929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Overlay 1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
            <a:extLst>
              <a:ext uri="{FF2B5EF4-FFF2-40B4-BE49-F238E27FC236}">
                <a16:creationId xmlns:a16="http://schemas.microsoft.com/office/drawing/2014/main" id="{FBDD960B-EAB9-D274-2E56-9CF37FBA004D}"/>
              </a:ext>
            </a:extLst>
          </p:cNvPr>
          <p:cNvSpPr>
            <a:spLocks noGrp="1"/>
          </p:cNvSpPr>
          <p:nvPr>
            <p:ph type="body" sz="quarter" idx="21"/>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379491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56F823A4-7176-91C4-F17F-42A781B02DFD}"/>
              </a:ext>
            </a:extLst>
          </p:cNvPr>
          <p:cNvSpPr>
            <a:spLocks noGrp="1"/>
          </p:cNvSpPr>
          <p:nvPr>
            <p:ph type="body" sz="quarter" idx="20" hasCustomPrompt="1"/>
          </p:nvPr>
        </p:nvSpPr>
        <p:spPr>
          <a:xfrm>
            <a:off x="4871244" y="3571907"/>
            <a:ext cx="379491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0">
            <a:extLst>
              <a:ext uri="{FF2B5EF4-FFF2-40B4-BE49-F238E27FC236}">
                <a16:creationId xmlns:a16="http://schemas.microsoft.com/office/drawing/2014/main" id="{87325FC2-F26D-DB83-AC62-442FF75DD801}"/>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6" name="Text Placeholder 10">
            <a:extLst>
              <a:ext uri="{FF2B5EF4-FFF2-40B4-BE49-F238E27FC236}">
                <a16:creationId xmlns:a16="http://schemas.microsoft.com/office/drawing/2014/main" id="{BFFAAB8E-9869-8C42-A53F-206D9ED41161}"/>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2" name="Graphic 11">
            <a:extLst>
              <a:ext uri="{FF2B5EF4-FFF2-40B4-BE49-F238E27FC236}">
                <a16:creationId xmlns:a16="http://schemas.microsoft.com/office/drawing/2014/main" id="{74FB02FE-D663-833F-F5AD-AA31DF178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50684779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mage Overlay 1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5">
            <a:extLst>
              <a:ext uri="{FF2B5EF4-FFF2-40B4-BE49-F238E27FC236}">
                <a16:creationId xmlns:a16="http://schemas.microsoft.com/office/drawing/2014/main" id="{04A32726-B110-8CAE-388B-4E00A06102E7}"/>
              </a:ext>
            </a:extLst>
          </p:cNvPr>
          <p:cNvSpPr>
            <a:spLocks noGrp="1"/>
          </p:cNvSpPr>
          <p:nvPr>
            <p:ph type="body" sz="quarter" idx="22"/>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0" name="Text Placeholder 10">
            <a:extLst>
              <a:ext uri="{FF2B5EF4-FFF2-40B4-BE49-F238E27FC236}">
                <a16:creationId xmlns:a16="http://schemas.microsoft.com/office/drawing/2014/main" id="{83A7108D-68E9-0623-5D64-A90C0D5D2092}"/>
              </a:ext>
            </a:extLst>
          </p:cNvPr>
          <p:cNvSpPr>
            <a:spLocks noGrp="1"/>
          </p:cNvSpPr>
          <p:nvPr>
            <p:ph type="body" sz="quarter" idx="13" hasCustomPrompt="1"/>
          </p:nvPr>
        </p:nvSpPr>
        <p:spPr>
          <a:xfrm>
            <a:off x="803275"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62EDAB53-4D69-7DEF-5020-BADD32D5F200}"/>
              </a:ext>
            </a:extLst>
          </p:cNvPr>
          <p:cNvSpPr>
            <a:spLocks noGrp="1"/>
          </p:cNvSpPr>
          <p:nvPr>
            <p:ph type="body" sz="quarter" idx="20" hasCustomPrompt="1"/>
          </p:nvPr>
        </p:nvSpPr>
        <p:spPr>
          <a:xfrm>
            <a:off x="3514418"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9F34B1-05BC-B45A-476A-95F6F3500827}"/>
              </a:ext>
            </a:extLst>
          </p:cNvPr>
          <p:cNvSpPr>
            <a:spLocks noGrp="1"/>
          </p:cNvSpPr>
          <p:nvPr>
            <p:ph type="body" sz="quarter" idx="21" hasCustomPrompt="1"/>
          </p:nvPr>
        </p:nvSpPr>
        <p:spPr>
          <a:xfrm>
            <a:off x="6238875"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20">
            <a:extLst>
              <a:ext uri="{FF2B5EF4-FFF2-40B4-BE49-F238E27FC236}">
                <a16:creationId xmlns:a16="http://schemas.microsoft.com/office/drawing/2014/main" id="{A1742C0E-4381-50A4-A98D-8594EEF2AF06}"/>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A7FA544C-FF29-9A18-BA34-724522DDAA97}"/>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3" name="Graphic 12">
            <a:extLst>
              <a:ext uri="{FF2B5EF4-FFF2-40B4-BE49-F238E27FC236}">
                <a16:creationId xmlns:a16="http://schemas.microsoft.com/office/drawing/2014/main" id="{31255FB5-BFE9-60B2-27BA-2CA40E07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84801782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1">
              <a:alpha val="80000"/>
            </a:scheme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0">
            <a:extLst>
              <a:ext uri="{FF2B5EF4-FFF2-40B4-BE49-F238E27FC236}">
                <a16:creationId xmlns:a16="http://schemas.microsoft.com/office/drawing/2014/main" id="{CC30DD72-5E14-A1AE-6F68-45E80BE9563D}"/>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1F29E644-3FF2-E4C6-C7AC-519F3A74FC2C}"/>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9FC1C4E5-06F9-2B20-1C5F-A5447A7D0C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76317015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Overlay 2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1">
              <a:alpha val="80000"/>
            </a:schemeClr>
          </a:solidFill>
          <a:ln w="8650" cap="flat">
            <a:no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3" name="Text Placeholder 10">
            <a:extLst>
              <a:ext uri="{FF2B5EF4-FFF2-40B4-BE49-F238E27FC236}">
                <a16:creationId xmlns:a16="http://schemas.microsoft.com/office/drawing/2014/main" id="{FAA89D79-11F8-6121-6AD3-5C372A4BD29F}"/>
              </a:ext>
            </a:extLst>
          </p:cNvPr>
          <p:cNvSpPr>
            <a:spLocks noGrp="1"/>
          </p:cNvSpPr>
          <p:nvPr>
            <p:ph type="body" sz="quarter" idx="13" hasCustomPrompt="1"/>
          </p:nvPr>
        </p:nvSpPr>
        <p:spPr>
          <a:xfrm>
            <a:off x="803275"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C9F86784-32DB-987A-5D2E-53397F958957}"/>
              </a:ext>
            </a:extLst>
          </p:cNvPr>
          <p:cNvSpPr>
            <a:spLocks noGrp="1"/>
          </p:cNvSpPr>
          <p:nvPr>
            <p:ph type="body" sz="quarter" idx="17" hasCustomPrompt="1"/>
          </p:nvPr>
        </p:nvSpPr>
        <p:spPr>
          <a:xfrm>
            <a:off x="3524250"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10">
            <a:extLst>
              <a:ext uri="{FF2B5EF4-FFF2-40B4-BE49-F238E27FC236}">
                <a16:creationId xmlns:a16="http://schemas.microsoft.com/office/drawing/2014/main" id="{39555A1B-B4EE-1FA5-88BA-840D1BBB671F}"/>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itle 20">
            <a:extLst>
              <a:ext uri="{FF2B5EF4-FFF2-40B4-BE49-F238E27FC236}">
                <a16:creationId xmlns:a16="http://schemas.microsoft.com/office/drawing/2014/main" id="{A51C3A54-A9C0-647E-393B-E4A79DD28C96}"/>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10" name="Graphic 9">
            <a:extLst>
              <a:ext uri="{FF2B5EF4-FFF2-40B4-BE49-F238E27FC236}">
                <a16:creationId xmlns:a16="http://schemas.microsoft.com/office/drawing/2014/main" id="{D7CAD9AE-ADF5-D4B9-35EE-62E103B87B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67858187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2E78EF-E361-0B27-D35F-AE5444B7E9D2}"/>
              </a:ext>
            </a:extLst>
          </p:cNvPr>
          <p:cNvSpPr>
            <a:spLocks noGrp="1"/>
          </p:cNvSpPr>
          <p:nvPr>
            <p:ph type="sldNum" sz="quarter" idx="14"/>
          </p:nvPr>
        </p:nvSpPr>
        <p:spPr/>
        <p:txBody>
          <a:bodyPr/>
          <a:lstStyle/>
          <a:p>
            <a:fld id="{8D106B86-2C1D-4C37-AAEC-BECB664F03FD}" type="slidenum">
              <a:rPr lang="en-GB" smtClean="0"/>
              <a:pPr/>
              <a:t>‹#›</a:t>
            </a:fld>
            <a:endParaRPr lang="en-GB" dirty="0"/>
          </a:p>
        </p:txBody>
      </p:sp>
      <p:sp>
        <p:nvSpPr>
          <p:cNvPr id="6" name="Title 5">
            <a:extLst>
              <a:ext uri="{FF2B5EF4-FFF2-40B4-BE49-F238E27FC236}">
                <a16:creationId xmlns:a16="http://schemas.microsoft.com/office/drawing/2014/main" id="{7924F2BE-8DED-BEC3-33A8-111465238DE3}"/>
              </a:ext>
            </a:extLst>
          </p:cNvPr>
          <p:cNvSpPr>
            <a:spLocks noGrp="1"/>
          </p:cNvSpPr>
          <p:nvPr>
            <p:ph type="title"/>
          </p:nvPr>
        </p:nvSpPr>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6B412BC1-B762-6777-D869-C629E6FFF68F}"/>
              </a:ext>
            </a:extLst>
          </p:cNvPr>
          <p:cNvSpPr>
            <a:spLocks noGrp="1"/>
          </p:cNvSpPr>
          <p:nvPr>
            <p:ph type="body" sz="quarter" idx="11" hasCustomPrompt="1"/>
          </p:nvPr>
        </p:nvSpPr>
        <p:spPr>
          <a:xfrm>
            <a:off x="8032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7F4AACBD-7BE2-F236-46E9-E7518FB001D8}"/>
              </a:ext>
            </a:extLst>
          </p:cNvPr>
          <p:cNvSpPr>
            <a:spLocks noGrp="1"/>
          </p:cNvSpPr>
          <p:nvPr>
            <p:ph type="body" sz="quarter" idx="12" hasCustomPrompt="1"/>
          </p:nvPr>
        </p:nvSpPr>
        <p:spPr>
          <a:xfrm>
            <a:off x="3526502"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4">
            <a:extLst>
              <a:ext uri="{FF2B5EF4-FFF2-40B4-BE49-F238E27FC236}">
                <a16:creationId xmlns:a16="http://schemas.microsoft.com/office/drawing/2014/main" id="{5DE4FF77-8BA2-BC31-0475-E30576B67BF6}"/>
              </a:ext>
            </a:extLst>
          </p:cNvPr>
          <p:cNvSpPr>
            <a:spLocks noGrp="1"/>
          </p:cNvSpPr>
          <p:nvPr>
            <p:ph type="body" sz="quarter" idx="13" hasCustomPrompt="1"/>
          </p:nvPr>
        </p:nvSpPr>
        <p:spPr>
          <a:xfrm>
            <a:off x="6249729"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393804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1"/>
              </a:gs>
              <a:gs pos="100000">
                <a:schemeClr val="accent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2"/>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11F06A5-B9A8-1DCD-DE9A-E6E563E21245}"/>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1DD33493-9C15-A2D4-9A2E-E1280CC7BE6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49961297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mage Overlay 3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1"/>
              </a:gs>
              <a:gs pos="100000">
                <a:schemeClr val="accent2">
                  <a:alpha val="65000"/>
                </a:schemeClr>
              </a:gs>
            </a:gsLst>
            <a:lin ang="16200000" scaled="1"/>
            <a:tileRect/>
          </a:gradFill>
          <a:ln w="8568"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2"/>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5" name="Text Placeholder 10">
            <a:extLst>
              <a:ext uri="{FF2B5EF4-FFF2-40B4-BE49-F238E27FC236}">
                <a16:creationId xmlns:a16="http://schemas.microsoft.com/office/drawing/2014/main" id="{D61497E3-7956-C1B0-303A-6966F88ADD85}"/>
              </a:ext>
            </a:extLst>
          </p:cNvPr>
          <p:cNvSpPr>
            <a:spLocks noGrp="1"/>
          </p:cNvSpPr>
          <p:nvPr>
            <p:ph type="body" sz="quarter" idx="21" hasCustomPrompt="1"/>
          </p:nvPr>
        </p:nvSpPr>
        <p:spPr>
          <a:xfrm>
            <a:off x="6231364"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a:extLst>
              <a:ext uri="{FF2B5EF4-FFF2-40B4-BE49-F238E27FC236}">
                <a16:creationId xmlns:a16="http://schemas.microsoft.com/office/drawing/2014/main" id="{97164F66-AB84-C1F3-5C42-CDBBEFA72CB7}"/>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827489F0-FD72-BEA9-8E88-275A739128D0}"/>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itle 20">
            <a:extLst>
              <a:ext uri="{FF2B5EF4-FFF2-40B4-BE49-F238E27FC236}">
                <a16:creationId xmlns:a16="http://schemas.microsoft.com/office/drawing/2014/main" id="{34A94A32-CB48-107A-AF94-005AAB7A1B5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23838291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9BFD4A21-E78E-2FDC-71E9-268FEB8DF53D}"/>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itle 20">
            <a:extLst>
              <a:ext uri="{FF2B5EF4-FFF2-40B4-BE49-F238E27FC236}">
                <a16:creationId xmlns:a16="http://schemas.microsoft.com/office/drawing/2014/main" id="{123EF1FE-DB98-8BA7-7200-C3DAE74E83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270524AA-1ACD-DC81-4F0C-B1746A7B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41797224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Overlay 5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3" name="Text Placeholder 10">
            <a:extLst>
              <a:ext uri="{FF2B5EF4-FFF2-40B4-BE49-F238E27FC236}">
                <a16:creationId xmlns:a16="http://schemas.microsoft.com/office/drawing/2014/main" id="{AFDF2EDC-8563-A3C0-CF17-8CE2419E1BBB}"/>
              </a:ext>
            </a:extLst>
          </p:cNvPr>
          <p:cNvSpPr>
            <a:spLocks noGrp="1"/>
          </p:cNvSpPr>
          <p:nvPr>
            <p:ph type="body" sz="quarter" idx="20" hasCustomPrompt="1"/>
          </p:nvPr>
        </p:nvSpPr>
        <p:spPr>
          <a:xfrm>
            <a:off x="3527479"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9A28D3E8-BF4E-0681-47CB-BECD73F0899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itle 20">
            <a:extLst>
              <a:ext uri="{FF2B5EF4-FFF2-40B4-BE49-F238E27FC236}">
                <a16:creationId xmlns:a16="http://schemas.microsoft.com/office/drawing/2014/main" id="{E2E790DB-91EC-D70D-FC4B-9FBEABB76517}"/>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4" name="Graphic 3">
            <a:extLst>
              <a:ext uri="{FF2B5EF4-FFF2-40B4-BE49-F238E27FC236}">
                <a16:creationId xmlns:a16="http://schemas.microsoft.com/office/drawing/2014/main" id="{E329AAEA-6555-9C86-3F75-607368F100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12206354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02C4CD77-28FA-CF00-9E79-C99CDC09F632}"/>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6F69A74D-B37E-1E10-29A9-AA449525B286}"/>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29EAC4AA-FCB8-6E3A-CBD2-83C86A1651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13751572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mage Overlay 6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2" name="Text Placeholder 10">
            <a:extLst>
              <a:ext uri="{FF2B5EF4-FFF2-40B4-BE49-F238E27FC236}">
                <a16:creationId xmlns:a16="http://schemas.microsoft.com/office/drawing/2014/main" id="{9BAA4D5C-DC8D-F3C8-324F-5D2CC8CE826A}"/>
              </a:ext>
            </a:extLst>
          </p:cNvPr>
          <p:cNvSpPr>
            <a:spLocks noGrp="1"/>
          </p:cNvSpPr>
          <p:nvPr>
            <p:ph type="body" sz="quarter" idx="22" hasCustomPrompt="1"/>
          </p:nvPr>
        </p:nvSpPr>
        <p:spPr>
          <a:xfrm>
            <a:off x="4893923"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0">
            <a:extLst>
              <a:ext uri="{FF2B5EF4-FFF2-40B4-BE49-F238E27FC236}">
                <a16:creationId xmlns:a16="http://schemas.microsoft.com/office/drawing/2014/main" id="{9F89A439-05F3-B43B-BD55-23A3574530B3}"/>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0" name="Text Placeholder 10">
            <a:extLst>
              <a:ext uri="{FF2B5EF4-FFF2-40B4-BE49-F238E27FC236}">
                <a16:creationId xmlns:a16="http://schemas.microsoft.com/office/drawing/2014/main" id="{CC39D3DF-6B72-C720-8328-6EAF9572C38A}"/>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4" name="Graphic 3">
            <a:extLst>
              <a:ext uri="{FF2B5EF4-FFF2-40B4-BE49-F238E27FC236}">
                <a16:creationId xmlns:a16="http://schemas.microsoft.com/office/drawing/2014/main" id="{5466DEEE-7C8B-B61E-EB6D-F9F66BC3D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07246407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Overlay 6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2" name="Text Placeholder 10">
            <a:extLst>
              <a:ext uri="{FF2B5EF4-FFF2-40B4-BE49-F238E27FC236}">
                <a16:creationId xmlns:a16="http://schemas.microsoft.com/office/drawing/2014/main" id="{A20D9BCB-F6EF-6E68-5BE7-23C76A316AD1}"/>
              </a:ext>
            </a:extLst>
          </p:cNvPr>
          <p:cNvSpPr>
            <a:spLocks noGrp="1"/>
          </p:cNvSpPr>
          <p:nvPr>
            <p:ph type="body" sz="quarter" idx="22" hasCustomPrompt="1"/>
          </p:nvPr>
        </p:nvSpPr>
        <p:spPr>
          <a:xfrm>
            <a:off x="3524250"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0">
            <a:extLst>
              <a:ext uri="{FF2B5EF4-FFF2-40B4-BE49-F238E27FC236}">
                <a16:creationId xmlns:a16="http://schemas.microsoft.com/office/drawing/2014/main" id="{DB78A984-ED72-2A7B-CE29-0167F5665689}"/>
              </a:ext>
            </a:extLst>
          </p:cNvPr>
          <p:cNvSpPr>
            <a:spLocks noGrp="1"/>
          </p:cNvSpPr>
          <p:nvPr>
            <p:ph type="body" sz="quarter" idx="23" hasCustomPrompt="1"/>
          </p:nvPr>
        </p:nvSpPr>
        <p:spPr>
          <a:xfrm>
            <a:off x="6248372"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20">
            <a:extLst>
              <a:ext uri="{FF2B5EF4-FFF2-40B4-BE49-F238E27FC236}">
                <a16:creationId xmlns:a16="http://schemas.microsoft.com/office/drawing/2014/main" id="{2F66D999-84D7-E9F9-AF86-89CF761DE0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2" name="Text Placeholder 10">
            <a:extLst>
              <a:ext uri="{FF2B5EF4-FFF2-40B4-BE49-F238E27FC236}">
                <a16:creationId xmlns:a16="http://schemas.microsoft.com/office/drawing/2014/main" id="{6DDF344A-C7B7-0AD9-CDCE-B639A17027B8}"/>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6" name="Graphic 5">
            <a:extLst>
              <a:ext uri="{FF2B5EF4-FFF2-40B4-BE49-F238E27FC236}">
                <a16:creationId xmlns:a16="http://schemas.microsoft.com/office/drawing/2014/main" id="{359D76B1-3ADF-CBC1-5BD9-89C1609B5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22789173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1"/>
              </a:gs>
              <a:gs pos="100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33950" y="1720850"/>
            <a:ext cx="6454775"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ACDF022F-7BA6-D7BD-AF7A-B80E4D5384AD}"/>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8" name="Graphic 7">
            <a:extLst>
              <a:ext uri="{FF2B5EF4-FFF2-40B4-BE49-F238E27FC236}">
                <a16:creationId xmlns:a16="http://schemas.microsoft.com/office/drawing/2014/main" id="{F8FAC61A-925F-59B1-3BDB-409C278E88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5898941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mage Left 1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334A7DB-9BD4-344F-446E-4C22AE7B1280}"/>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1"/>
              </a:gs>
              <a:gs pos="100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GB" dirty="0">
                <a:noFill/>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43201"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292169"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66EE1476-EAEC-D538-8A81-F05AD5C83436}"/>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41124AF-400A-9F9D-83C1-575168653033}"/>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EDD6FD3B-8759-B75E-D360-FD407253B383}"/>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7" name="Graphic 6">
            <a:extLst>
              <a:ext uri="{FF2B5EF4-FFF2-40B4-BE49-F238E27FC236}">
                <a16:creationId xmlns:a16="http://schemas.microsoft.com/office/drawing/2014/main" id="{37600AEE-6374-E2B9-85BE-4A84149482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18260836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6E894E90-65C9-27AB-0272-2C25E7100E9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258869053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4">
            <a:extLst>
              <a:ext uri="{FF2B5EF4-FFF2-40B4-BE49-F238E27FC236}">
                <a16:creationId xmlns:a16="http://schemas.microsoft.com/office/drawing/2014/main" id="{1DCD393D-646B-0AF4-6C7A-51942A30808E}"/>
              </a:ext>
            </a:extLst>
          </p:cNvPr>
          <p:cNvSpPr>
            <a:spLocks noGrp="1"/>
          </p:cNvSpPr>
          <p:nvPr>
            <p:ph type="body" sz="quarter" idx="12" hasCustomPrompt="1"/>
          </p:nvPr>
        </p:nvSpPr>
        <p:spPr>
          <a:xfrm>
            <a:off x="3526502"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564B2F07-5790-315C-259D-A9B34E52F30E}"/>
              </a:ext>
            </a:extLst>
          </p:cNvPr>
          <p:cNvSpPr>
            <a:spLocks noGrp="1"/>
          </p:cNvSpPr>
          <p:nvPr>
            <p:ph type="body" sz="quarter" idx="13" hasCustomPrompt="1"/>
          </p:nvPr>
        </p:nvSpPr>
        <p:spPr>
          <a:xfrm>
            <a:off x="6249729"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E8584926-4727-B0E5-D07A-BB05DA1B87BC}"/>
              </a:ext>
            </a:extLst>
          </p:cNvPr>
          <p:cNvSpPr>
            <a:spLocks noGrp="1"/>
          </p:cNvSpPr>
          <p:nvPr>
            <p:ph type="body" sz="quarter" idx="14" hasCustomPrompt="1"/>
          </p:nvPr>
        </p:nvSpPr>
        <p:spPr>
          <a:xfrm>
            <a:off x="8972956"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21195CAF-E7FD-A518-93A3-28015A07706B}"/>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7" name="Title 6">
            <a:extLst>
              <a:ext uri="{FF2B5EF4-FFF2-40B4-BE49-F238E27FC236}">
                <a16:creationId xmlns:a16="http://schemas.microsoft.com/office/drawing/2014/main" id="{B234438C-ED20-31C9-69EC-AFCE34F5D2C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1668188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Left 2_Two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955087"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E4E8027-446E-D2F1-AF8B-4D14A10784C8}"/>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88E28D66-78FE-1126-528B-D486A8E051EA}"/>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35130513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1"/>
              </a:gs>
              <a:gs pos="100000">
                <a:schemeClr val="accent1">
                  <a:alpha val="70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DD540370-6563-291E-4AD8-A7D14A032E02}"/>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3">
            <a:extLst>
              <a:ext uri="{FF2B5EF4-FFF2-40B4-BE49-F238E27FC236}">
                <a16:creationId xmlns:a16="http://schemas.microsoft.com/office/drawing/2014/main" id="{2C6BC592-1ACA-453F-D792-53010256DD70}"/>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11" name="Text Placeholder 4">
            <a:extLst>
              <a:ext uri="{FF2B5EF4-FFF2-40B4-BE49-F238E27FC236}">
                <a16:creationId xmlns:a16="http://schemas.microsoft.com/office/drawing/2014/main" id="{75101D79-6BAF-7F0E-654D-9BFC68E06519}"/>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D63E32AC-8172-3C2D-CC5A-74581167FB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D3ED9398-4325-904C-D6EE-3FDE91C17EA8}"/>
              </a:ext>
            </a:extLst>
          </p:cNvPr>
          <p:cNvCxnSpPr>
            <a:cxnSpLocks/>
          </p:cNvCxnSpPr>
          <p:nvPr userDrawn="1"/>
        </p:nvCxnSpPr>
        <p:spPr>
          <a:xfrm rot="360000">
            <a:off x="6167615" y="1"/>
            <a:ext cx="0" cy="1080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89789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mage Left 4_Three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1"/>
              </a:gs>
              <a:gs pos="100000">
                <a:schemeClr val="accent1">
                  <a:alpha val="70000"/>
                </a:schemeClr>
              </a:gs>
            </a:gsLst>
            <a:lin ang="0" scaled="1"/>
            <a:tileRect/>
          </a:gradFill>
          <a:ln w="9525" cap="flat">
            <a:noFill/>
            <a:prstDash val="solid"/>
            <a:miter/>
          </a:ln>
        </p:spPr>
        <p:txBody>
          <a:bodyPr vert="horz" wrap="square" lIns="0" tIns="0" rIns="0" bIns="0" rtlCol="0" anchor="ctr">
            <a:noAutofit/>
          </a:bodyPr>
          <a:lstStyle>
            <a:lvl1pPr>
              <a:defRPr kumimoji="0" lang="en-GB" i="0" u="none" strike="noStrike" cap="none" spc="0" normalizeH="0" baseline="0" dirty="0">
                <a:ln>
                  <a:noFill/>
                </a:ln>
                <a:noFill/>
                <a:effectLst/>
                <a:uLnTx/>
                <a:uFillTx/>
                <a:latin typeface="Arial" panose="020B0604020202020204"/>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67BE3FF3-061D-667A-3793-AF63ECBA9F46}"/>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9" name="Text Placeholder 4">
            <a:extLst>
              <a:ext uri="{FF2B5EF4-FFF2-40B4-BE49-F238E27FC236}">
                <a16:creationId xmlns:a16="http://schemas.microsoft.com/office/drawing/2014/main" id="{AB20A31E-7531-8B90-3C3C-9C330E5C27CD}"/>
              </a:ext>
            </a:extLst>
          </p:cNvPr>
          <p:cNvSpPr>
            <a:spLocks noGrp="1"/>
          </p:cNvSpPr>
          <p:nvPr>
            <p:ph type="body" sz="quarter" idx="13" hasCustomPrompt="1"/>
          </p:nvPr>
        </p:nvSpPr>
        <p:spPr>
          <a:xfrm>
            <a:off x="8973125"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4">
            <a:extLst>
              <a:ext uri="{FF2B5EF4-FFF2-40B4-BE49-F238E27FC236}">
                <a16:creationId xmlns:a16="http://schemas.microsoft.com/office/drawing/2014/main" id="{69573774-098F-EB27-ED77-1BAC6C2A6E21}"/>
              </a:ext>
            </a:extLst>
          </p:cNvPr>
          <p:cNvSpPr>
            <a:spLocks noGrp="1"/>
          </p:cNvSpPr>
          <p:nvPr>
            <p:ph type="body" sz="quarter" idx="12" hasCustomPrompt="1"/>
          </p:nvPr>
        </p:nvSpPr>
        <p:spPr>
          <a:xfrm>
            <a:off x="6238876"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3">
            <a:extLst>
              <a:ext uri="{FF2B5EF4-FFF2-40B4-BE49-F238E27FC236}">
                <a16:creationId xmlns:a16="http://schemas.microsoft.com/office/drawing/2014/main" id="{043D4D99-1B8A-024F-63A2-84EED0E7D7DE}"/>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13" name="Text Placeholder 4">
            <a:extLst>
              <a:ext uri="{FF2B5EF4-FFF2-40B4-BE49-F238E27FC236}">
                <a16:creationId xmlns:a16="http://schemas.microsoft.com/office/drawing/2014/main" id="{320AF075-4D2D-6889-C08C-91AAB5EB85AF}"/>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4" name="Graphic 3">
            <a:extLst>
              <a:ext uri="{FF2B5EF4-FFF2-40B4-BE49-F238E27FC236}">
                <a16:creationId xmlns:a16="http://schemas.microsoft.com/office/drawing/2014/main" id="{BE375198-EE75-5E7B-55ED-128BADC3A5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3" name="Straight Connector 2">
            <a:extLst>
              <a:ext uri="{FF2B5EF4-FFF2-40B4-BE49-F238E27FC236}">
                <a16:creationId xmlns:a16="http://schemas.microsoft.com/office/drawing/2014/main" id="{F4F0D2FE-86E5-79B4-4343-DFE3C824A097}"/>
              </a:ext>
            </a:extLst>
          </p:cNvPr>
          <p:cNvCxnSpPr>
            <a:cxnSpLocks/>
          </p:cNvCxnSpPr>
          <p:nvPr userDrawn="1"/>
        </p:nvCxnSpPr>
        <p:spPr>
          <a:xfrm rot="360000">
            <a:off x="6167615" y="1"/>
            <a:ext cx="0" cy="1080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2559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C64CE005-41DD-4B33-4C2F-FB85BB8AEC9C}"/>
              </a:ext>
            </a:extLst>
          </p:cNvPr>
          <p:cNvSpPr>
            <a:spLocks noGrp="1"/>
          </p:cNvSpPr>
          <p:nvPr>
            <p:ph type="body" sz="quarter" idx="12" hasCustomPrompt="1"/>
          </p:nvPr>
        </p:nvSpPr>
        <p:spPr>
          <a:xfrm>
            <a:off x="817562" y="2436596"/>
            <a:ext cx="7851776"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BEA3C77-016B-3266-E295-9523BFD9EDE6}"/>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E947DD95-E915-AEBF-E12E-4A2D28A1FA22}"/>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344131549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age Right 1_Two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9" name="Text Placeholder 4">
            <a:extLst>
              <a:ext uri="{FF2B5EF4-FFF2-40B4-BE49-F238E27FC236}">
                <a16:creationId xmlns:a16="http://schemas.microsoft.com/office/drawing/2014/main" id="{9C58BAED-AD0F-8593-FF99-624CFCB7D711}"/>
              </a:ext>
            </a:extLst>
          </p:cNvPr>
          <p:cNvSpPr>
            <a:spLocks noGrp="1"/>
          </p:cNvSpPr>
          <p:nvPr>
            <p:ph type="body" sz="quarter" idx="13" hasCustomPrompt="1"/>
          </p:nvPr>
        </p:nvSpPr>
        <p:spPr>
          <a:xfrm>
            <a:off x="4890293" y="2436596"/>
            <a:ext cx="377587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2">
            <a:extLst>
              <a:ext uri="{FF2B5EF4-FFF2-40B4-BE49-F238E27FC236}">
                <a16:creationId xmlns:a16="http://schemas.microsoft.com/office/drawing/2014/main" id="{89C29E35-704B-576E-4FD3-A408F70CAECD}"/>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 name="Text Placeholder 15">
            <a:extLst>
              <a:ext uri="{FF2B5EF4-FFF2-40B4-BE49-F238E27FC236}">
                <a16:creationId xmlns:a16="http://schemas.microsoft.com/office/drawing/2014/main" id="{9C78F316-AAA3-7468-6FDA-8D15B77A689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4">
            <a:extLst>
              <a:ext uri="{FF2B5EF4-FFF2-40B4-BE49-F238E27FC236}">
                <a16:creationId xmlns:a16="http://schemas.microsoft.com/office/drawing/2014/main" id="{EE535C6D-6269-3BED-9338-0998383C106C}"/>
              </a:ext>
            </a:extLst>
          </p:cNvPr>
          <p:cNvSpPr>
            <a:spLocks noGrp="1"/>
          </p:cNvSpPr>
          <p:nvPr>
            <p:ph type="body" sz="quarter" idx="12" hasCustomPrompt="1"/>
          </p:nvPr>
        </p:nvSpPr>
        <p:spPr>
          <a:xfrm>
            <a:off x="817562" y="2436596"/>
            <a:ext cx="37764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615C06F1-8115-A56E-3D72-37EAEC41B742}"/>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338D335D-2CE3-1FAC-EE30-3B6B17E6A71F}"/>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80052147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Right 1_Thre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6" name="Slide Number Placeholder 12">
            <a:extLst>
              <a:ext uri="{FF2B5EF4-FFF2-40B4-BE49-F238E27FC236}">
                <a16:creationId xmlns:a16="http://schemas.microsoft.com/office/drawing/2014/main" id="{418A7631-D206-5732-6AEB-786BB520EFE2}"/>
              </a:ext>
            </a:extLst>
          </p:cNvPr>
          <p:cNvSpPr>
            <a:spLocks noGrp="1"/>
          </p:cNvSpPr>
          <p:nvPr>
            <p:ph type="sldNum" sz="quarter" idx="2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 name="Text Placeholder 15">
            <a:extLst>
              <a:ext uri="{FF2B5EF4-FFF2-40B4-BE49-F238E27FC236}">
                <a16:creationId xmlns:a16="http://schemas.microsoft.com/office/drawing/2014/main" id="{EB001D2B-3243-00C2-39D4-1961D058F01B}"/>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4">
            <a:extLst>
              <a:ext uri="{FF2B5EF4-FFF2-40B4-BE49-F238E27FC236}">
                <a16:creationId xmlns:a16="http://schemas.microsoft.com/office/drawing/2014/main" id="{E814C896-1607-2CF7-F19C-F38835EC9C7A}"/>
              </a:ext>
            </a:extLst>
          </p:cNvPr>
          <p:cNvSpPr>
            <a:spLocks noGrp="1"/>
          </p:cNvSpPr>
          <p:nvPr>
            <p:ph type="body" sz="quarter" idx="13" hasCustomPrompt="1"/>
          </p:nvPr>
        </p:nvSpPr>
        <p:spPr>
          <a:xfrm>
            <a:off x="3533774"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C2830534-7A58-E98D-F3F1-BDE3C991D51B}"/>
              </a:ext>
            </a:extLst>
          </p:cNvPr>
          <p:cNvSpPr>
            <a:spLocks noGrp="1"/>
          </p:cNvSpPr>
          <p:nvPr>
            <p:ph type="body" sz="quarter" idx="19" hasCustomPrompt="1"/>
          </p:nvPr>
        </p:nvSpPr>
        <p:spPr>
          <a:xfrm>
            <a:off x="6249986"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7451E1CF-FD17-CA52-E162-7BB444630A7E}"/>
              </a:ext>
            </a:extLst>
          </p:cNvPr>
          <p:cNvSpPr>
            <a:spLocks noGrp="1"/>
          </p:cNvSpPr>
          <p:nvPr>
            <p:ph type="body" sz="quarter" idx="12" hasCustomPrompt="1"/>
          </p:nvPr>
        </p:nvSpPr>
        <p:spPr>
          <a:xfrm>
            <a:off x="817562"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20">
            <a:extLst>
              <a:ext uri="{FF2B5EF4-FFF2-40B4-BE49-F238E27FC236}">
                <a16:creationId xmlns:a16="http://schemas.microsoft.com/office/drawing/2014/main" id="{20CCCA56-F997-3881-0DE4-0578834563CE}"/>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1" name="Text Placeholder 4">
            <a:extLst>
              <a:ext uri="{FF2B5EF4-FFF2-40B4-BE49-F238E27FC236}">
                <a16:creationId xmlns:a16="http://schemas.microsoft.com/office/drawing/2014/main" id="{C19AC138-4CAA-E7C3-CF0D-41BD3CFE7235}"/>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111416580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mage Right 2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2E3DC09B-7234-3DFB-49F1-31AEAFB34C80}"/>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DEF1FA5-CE59-CB69-36EA-4C55763E07D9}"/>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9" name="Graphic 8">
            <a:extLst>
              <a:ext uri="{FF2B5EF4-FFF2-40B4-BE49-F238E27FC236}">
                <a16:creationId xmlns:a16="http://schemas.microsoft.com/office/drawing/2014/main" id="{3E87F3B6-0096-69D3-2DBA-435A3D7913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C246083D-0166-C982-EE5B-17833975B888}"/>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32971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mage Right 2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F9BE85C8-F01E-9B9C-BAE8-40A4C5C66194}"/>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22EBCF41-B11D-3A37-CA3E-BAC286B4AAE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6B468BDD-CCFE-F795-66DC-9248F6E472CC}"/>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10" name="Graphic 9">
            <a:extLst>
              <a:ext uri="{FF2B5EF4-FFF2-40B4-BE49-F238E27FC236}">
                <a16:creationId xmlns:a16="http://schemas.microsoft.com/office/drawing/2014/main" id="{AF58D066-C3E1-192D-8FAF-E7D24195BB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8D935F33-3ACD-6628-7E5F-00E9369773DA}"/>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44585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mage Right 2_Thre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ext Placeholder 10">
            <a:extLst>
              <a:ext uri="{FF2B5EF4-FFF2-40B4-BE49-F238E27FC236}">
                <a16:creationId xmlns:a16="http://schemas.microsoft.com/office/drawing/2014/main" id="{0DF19D5E-7570-9137-6F58-FABD9BBCFDD6}"/>
              </a:ext>
            </a:extLst>
          </p:cNvPr>
          <p:cNvSpPr>
            <a:spLocks noGrp="1"/>
          </p:cNvSpPr>
          <p:nvPr>
            <p:ph type="body" sz="quarter" idx="13" hasCustomPrompt="1"/>
          </p:nvPr>
        </p:nvSpPr>
        <p:spPr>
          <a:xfrm>
            <a:off x="803275"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FD8E2513-9323-FB17-9CAB-A127EBDAE429}"/>
              </a:ext>
            </a:extLst>
          </p:cNvPr>
          <p:cNvSpPr>
            <a:spLocks noGrp="1"/>
          </p:cNvSpPr>
          <p:nvPr>
            <p:ph type="body" sz="quarter" idx="21" hasCustomPrompt="1"/>
          </p:nvPr>
        </p:nvSpPr>
        <p:spPr>
          <a:xfrm>
            <a:off x="3521870"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a:extLst>
              <a:ext uri="{FF2B5EF4-FFF2-40B4-BE49-F238E27FC236}">
                <a16:creationId xmlns:a16="http://schemas.microsoft.com/office/drawing/2014/main" id="{40E27C3E-48A6-EECE-6396-EDC5A4908713}"/>
              </a:ext>
            </a:extLst>
          </p:cNvPr>
          <p:cNvSpPr>
            <a:spLocks noGrp="1"/>
          </p:cNvSpPr>
          <p:nvPr>
            <p:ph type="body" sz="quarter" idx="22" hasCustomPrompt="1"/>
          </p:nvPr>
        </p:nvSpPr>
        <p:spPr>
          <a:xfrm>
            <a:off x="6240464"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D3E389E1-E29D-5625-6F05-DFDFAA634C70}"/>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itle 6">
            <a:extLst>
              <a:ext uri="{FF2B5EF4-FFF2-40B4-BE49-F238E27FC236}">
                <a16:creationId xmlns:a16="http://schemas.microsoft.com/office/drawing/2014/main" id="{9C4773FC-8E66-B33C-9BBB-B482A208E30A}"/>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9" name="Graphic 8">
            <a:extLst>
              <a:ext uri="{FF2B5EF4-FFF2-40B4-BE49-F238E27FC236}">
                <a16:creationId xmlns:a16="http://schemas.microsoft.com/office/drawing/2014/main" id="{BCC7A8E7-D6A5-73B3-9668-0EB10E94D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2848CB71-11A7-61AC-61D7-826AAEC99FDB}"/>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29116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B0429263-B0F1-6CEB-F78A-CF5AFEC428B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9D149F7-BF0F-4900-930E-9AA7B7211CB7}"/>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F6CC1C09-5375-F857-6AD4-32C6D7FCAC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52885287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CB14CF81-A89B-F9FA-BD2F-5458266DA9A5}"/>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tx2"/>
                </a:solidFill>
                <a:latin typeface="Arial" panose="020B0604020202020204" pitchFamily="34" charset="0"/>
              </a:defRPr>
            </a:lvl1pPr>
          </a:lstStyle>
          <a:p>
            <a:pPr lvl="0">
              <a:lnSpc>
                <a:spcPct val="90000"/>
              </a:lnSpc>
              <a:spcAft>
                <a:spcPts val="600"/>
              </a:spcAft>
            </a:pPr>
            <a:r>
              <a:rPr lang="en-US" dirty="0"/>
              <a:t>[Insert subtitle here]</a:t>
            </a:r>
          </a:p>
        </p:txBody>
      </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itle 1">
            <a:extLst>
              <a:ext uri="{FF2B5EF4-FFF2-40B4-BE49-F238E27FC236}">
                <a16:creationId xmlns:a16="http://schemas.microsoft.com/office/drawing/2014/main" id="{3300C1E8-8283-FD4B-4EF6-CF0507B90C2C}"/>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tx2"/>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7F8B271C-E21C-13B9-01B8-523AE1C5CDEF}"/>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71446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Right 2_Two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9" name="Text Placeholder 10">
            <a:extLst>
              <a:ext uri="{FF2B5EF4-FFF2-40B4-BE49-F238E27FC236}">
                <a16:creationId xmlns:a16="http://schemas.microsoft.com/office/drawing/2014/main" id="{6367FFF8-7414-5E2D-D41B-F36FEB0D426C}"/>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9545D864-76EC-4CCF-B78A-5495CFDF3903}"/>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20457A6C-ED9F-717F-6FF7-4E5E9FD5A7D2}"/>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C7B10557-33FC-8159-4D98-860A240E74CC}"/>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7" name="Graphic 6">
            <a:extLst>
              <a:ext uri="{FF2B5EF4-FFF2-40B4-BE49-F238E27FC236}">
                <a16:creationId xmlns:a16="http://schemas.microsoft.com/office/drawing/2014/main" id="{54713186-41EB-7D9D-A207-1274B807C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00180"/>
            <a:ext cx="1847307" cy="469005"/>
          </a:xfrm>
          <a:prstGeom prst="rect">
            <a:avLst/>
          </a:prstGeom>
        </p:spPr>
      </p:pic>
    </p:spTree>
    <p:extLst>
      <p:ext uri="{BB962C8B-B14F-4D97-AF65-F5344CB8AC3E}">
        <p14:creationId xmlns:p14="http://schemas.microsoft.com/office/powerpoint/2010/main" val="312427300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Right 2_Thre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30CB9AD9-2A47-61E8-0B60-7EB8B07DE1D3}"/>
              </a:ext>
            </a:extLst>
          </p:cNvPr>
          <p:cNvSpPr>
            <a:spLocks noGrp="1"/>
          </p:cNvSpPr>
          <p:nvPr>
            <p:ph type="body" sz="quarter" idx="13" hasCustomPrompt="1"/>
          </p:nvPr>
        </p:nvSpPr>
        <p:spPr>
          <a:xfrm>
            <a:off x="803275"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F72BB38A-5A39-983D-D9E8-1AD23AAFAD34}"/>
              </a:ext>
            </a:extLst>
          </p:cNvPr>
          <p:cNvSpPr>
            <a:spLocks noGrp="1"/>
          </p:cNvSpPr>
          <p:nvPr>
            <p:ph type="body" sz="quarter" idx="21" hasCustomPrompt="1"/>
          </p:nvPr>
        </p:nvSpPr>
        <p:spPr>
          <a:xfrm>
            <a:off x="3528218"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a:extLst>
              <a:ext uri="{FF2B5EF4-FFF2-40B4-BE49-F238E27FC236}">
                <a16:creationId xmlns:a16="http://schemas.microsoft.com/office/drawing/2014/main" id="{8D46D2B0-5FE6-A406-456F-88BD7F58EEC8}"/>
              </a:ext>
            </a:extLst>
          </p:cNvPr>
          <p:cNvSpPr>
            <a:spLocks noGrp="1"/>
          </p:cNvSpPr>
          <p:nvPr>
            <p:ph type="body" sz="quarter" idx="22" hasCustomPrompt="1"/>
          </p:nvPr>
        </p:nvSpPr>
        <p:spPr>
          <a:xfrm>
            <a:off x="6253161" y="2436596"/>
            <a:ext cx="24300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11F503A-EE24-5E59-CCC5-362B647657D7}"/>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itle 6">
            <a:extLst>
              <a:ext uri="{FF2B5EF4-FFF2-40B4-BE49-F238E27FC236}">
                <a16:creationId xmlns:a16="http://schemas.microsoft.com/office/drawing/2014/main" id="{06DF857F-0103-6E2E-62CF-F04CB712CECD}"/>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7197C221-E35D-CDB2-15C5-BCE88F61BD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78232624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80725"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3">
            <a:extLst>
              <a:ext uri="{FF2B5EF4-FFF2-40B4-BE49-F238E27FC236}">
                <a16:creationId xmlns:a16="http://schemas.microsoft.com/office/drawing/2014/main" id="{2B3E236A-905C-D917-BF8A-BE4C5DC3DD1C}"/>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3" name="Text Placeholder 4">
            <a:extLst>
              <a:ext uri="{FF2B5EF4-FFF2-40B4-BE49-F238E27FC236}">
                <a16:creationId xmlns:a16="http://schemas.microsoft.com/office/drawing/2014/main" id="{433FBD76-2EB0-5455-9DA7-C6790D096368}"/>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26870061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Right 3_Three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GB" dirty="0">
                <a:noFill/>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7375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8B05867-CF2D-DF93-63E6-631FF54452D8}"/>
              </a:ext>
            </a:extLst>
          </p:cNvPr>
          <p:cNvSpPr>
            <a:spLocks noGrp="1"/>
          </p:cNvSpPr>
          <p:nvPr>
            <p:ph type="body" sz="quarter" idx="22" hasCustomPrompt="1"/>
          </p:nvPr>
        </p:nvSpPr>
        <p:spPr>
          <a:xfrm>
            <a:off x="921443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3">
            <a:extLst>
              <a:ext uri="{FF2B5EF4-FFF2-40B4-BE49-F238E27FC236}">
                <a16:creationId xmlns:a16="http://schemas.microsoft.com/office/drawing/2014/main" id="{3A3A1FDC-AF79-0107-DB3F-3A306F8E80E5}"/>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6" name="Text Placeholder 4">
            <a:extLst>
              <a:ext uri="{FF2B5EF4-FFF2-40B4-BE49-F238E27FC236}">
                <a16:creationId xmlns:a16="http://schemas.microsoft.com/office/drawing/2014/main" id="{7F563BCF-7788-C969-DB7D-FE2CE0E61D00}"/>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311914660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A5DD99CE-34EA-D113-5B68-88F31686C09C}"/>
              </a:ext>
            </a:extLst>
          </p:cNvPr>
          <p:cNvSpPr>
            <a:spLocks noGrp="1"/>
          </p:cNvSpPr>
          <p:nvPr>
            <p:ph type="body" sz="quarter" idx="20"/>
          </p:nvPr>
        </p:nvSpPr>
        <p:spPr>
          <a:xfrm>
            <a:off x="-11163" y="0"/>
            <a:ext cx="6305643" cy="6858000"/>
          </a:xfrm>
          <a:custGeom>
            <a:avLst/>
            <a:gdLst>
              <a:gd name="connsiteX0" fmla="*/ 0 w 6305643"/>
              <a:gd name="connsiteY0" fmla="*/ 0 h 6858000"/>
              <a:gd name="connsiteX1" fmla="*/ 6305643 w 6305643"/>
              <a:gd name="connsiteY1" fmla="*/ 0 h 6858000"/>
              <a:gd name="connsiteX2" fmla="*/ 5555789 w 6305643"/>
              <a:gd name="connsiteY2" fmla="*/ 6858000 h 6858000"/>
              <a:gd name="connsiteX3" fmla="*/ 0 w 63056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05643" h="6858000">
                <a:moveTo>
                  <a:pt x="0" y="0"/>
                </a:moveTo>
                <a:lnTo>
                  <a:pt x="6305643" y="0"/>
                </a:lnTo>
                <a:lnTo>
                  <a:pt x="5555789" y="6858000"/>
                </a:lnTo>
                <a:lnTo>
                  <a:pt x="0" y="6858000"/>
                </a:lnTo>
                <a:close/>
              </a:path>
            </a:pathLst>
          </a:custGeom>
          <a:gradFill>
            <a:gsLst>
              <a:gs pos="50000">
                <a:schemeClr val="accent4"/>
              </a:gs>
              <a:gs pos="30000">
                <a:schemeClr val="accent4"/>
              </a:gs>
              <a:gs pos="91000">
                <a:schemeClr val="accent4">
                  <a:alpha val="0"/>
                </a:schemeClr>
              </a:gs>
            </a:gsLst>
          </a:gradFill>
        </p:spPr>
        <p:txBody>
          <a:bodyPr wrap="square">
            <a:noAutofit/>
          </a:bodyPr>
          <a:lstStyle/>
          <a:p>
            <a:endParaRPr lang="en-GB" dirty="0"/>
          </a:p>
        </p:txBody>
      </p:sp>
      <p:sp>
        <p:nvSpPr>
          <p:cNvPr id="5" name="Text Placeholder 4">
            <a:extLst>
              <a:ext uri="{FF2B5EF4-FFF2-40B4-BE49-F238E27FC236}">
                <a16:creationId xmlns:a16="http://schemas.microsoft.com/office/drawing/2014/main" id="{3EE1DB5A-037E-2C5F-0AC2-BC77C29655B8}"/>
              </a:ext>
            </a:extLst>
          </p:cNvPr>
          <p:cNvSpPr>
            <a:spLocks noGrp="1"/>
          </p:cNvSpPr>
          <p:nvPr>
            <p:ph type="body" sz="quarter" idx="21"/>
          </p:nvPr>
        </p:nvSpPr>
        <p:spPr>
          <a:xfrm>
            <a:off x="3869245" y="2"/>
            <a:ext cx="4036696" cy="6857999"/>
          </a:xfrm>
          <a:prstGeom prst="parallelogram">
            <a:avLst>
              <a:gd name="adj" fmla="val 16730"/>
            </a:avLst>
          </a:prstGeom>
          <a:gradFill>
            <a:gsLst>
              <a:gs pos="20000">
                <a:schemeClr val="accent5">
                  <a:alpha val="13000"/>
                </a:schemeClr>
              </a:gs>
              <a:gs pos="100000">
                <a:schemeClr val="accent4">
                  <a:alpha val="33000"/>
                </a:schemeClr>
              </a:gs>
            </a:gsLst>
          </a:gradFill>
        </p:spPr>
        <p:txBody>
          <a:bodyPr/>
          <a:lstStyle/>
          <a:p>
            <a:endParaRPr lang="en-GB" dirty="0"/>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1481738" y="1759857"/>
            <a:ext cx="5427062" cy="1828193"/>
          </a:xfrm>
        </p:spPr>
        <p:txBody>
          <a:bodyPr>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812096106"/>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ver Layout 4">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2031999"/>
            <a:ext cx="12192000" cy="4826001"/>
          </a:xfrm>
          <a:prstGeom prst="rect">
            <a:avLst/>
          </a:prstGeom>
          <a:gradFill>
            <a:gsLst>
              <a:gs pos="40000">
                <a:schemeClr val="tx1">
                  <a:alpha val="50000"/>
                </a:schemeClr>
              </a:gs>
              <a:gs pos="100000">
                <a:schemeClr val="tx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noFill/>
                <a:cs typeface="+mn-cs"/>
              </a:defRPr>
            </a:lvl1pPr>
          </a:lstStyle>
          <a:p>
            <a:pPr lvl="0" algn="ctr"/>
            <a:endParaRPr lang="en-GB" dirty="0"/>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803275"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[Insert title here]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831201" y="3815980"/>
            <a:ext cx="319559" cy="304202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7" name="Text Placeholder 10">
            <a:extLst>
              <a:ext uri="{FF2B5EF4-FFF2-40B4-BE49-F238E27FC236}">
                <a16:creationId xmlns:a16="http://schemas.microsoft.com/office/drawing/2014/main" id="{5D507573-7DD9-3383-C09F-69BD15ADE9B7}"/>
              </a:ext>
            </a:extLst>
          </p:cNvPr>
          <p:cNvSpPr>
            <a:spLocks noGrp="1"/>
          </p:cNvSpPr>
          <p:nvPr>
            <p:ph type="body" sz="quarter" idx="23" hasCustomPrompt="1"/>
          </p:nvPr>
        </p:nvSpPr>
        <p:spPr>
          <a:xfrm>
            <a:off x="1456417" y="3831032"/>
            <a:ext cx="4189639"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ext Placeholder 10">
            <a:extLst>
              <a:ext uri="{FF2B5EF4-FFF2-40B4-BE49-F238E27FC236}">
                <a16:creationId xmlns:a16="http://schemas.microsoft.com/office/drawing/2014/main" id="{349BDD41-52B4-1FC8-BA05-EA93B50C82C8}"/>
              </a:ext>
            </a:extLst>
          </p:cNvPr>
          <p:cNvSpPr>
            <a:spLocks noGrp="1"/>
          </p:cNvSpPr>
          <p:nvPr>
            <p:ph type="body" sz="quarter" idx="24" hasCustomPrompt="1"/>
          </p:nvPr>
        </p:nvSpPr>
        <p:spPr>
          <a:xfrm>
            <a:off x="1456417" y="4685140"/>
            <a:ext cx="4189639"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4176781931"/>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2031999"/>
            <a:ext cx="12192000" cy="4826001"/>
          </a:xfrm>
          <a:prstGeom prst="rect">
            <a:avLst/>
          </a:prstGeom>
          <a:gradFill>
            <a:gsLst>
              <a:gs pos="40000">
                <a:schemeClr val="tx1">
                  <a:alpha val="50000"/>
                </a:schemeClr>
              </a:gs>
              <a:gs pos="100000">
                <a:schemeClr val="tx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noFill/>
                <a:cs typeface="+mn-cs"/>
              </a:defRPr>
            </a:lvl1pPr>
          </a:lstStyle>
          <a:p>
            <a:pPr lvl="0" algn="ctr"/>
            <a:endParaRPr lang="en-GB" dirty="0"/>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2192039"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2777663" y="3815980"/>
            <a:ext cx="319559" cy="304202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5" name="Text Placeholder 10">
            <a:extLst>
              <a:ext uri="{FF2B5EF4-FFF2-40B4-BE49-F238E27FC236}">
                <a16:creationId xmlns:a16="http://schemas.microsoft.com/office/drawing/2014/main" id="{9E822CFF-5FE5-7A73-DF47-C5AC298AA3B3}"/>
              </a:ext>
            </a:extLst>
          </p:cNvPr>
          <p:cNvSpPr>
            <a:spLocks noGrp="1"/>
          </p:cNvSpPr>
          <p:nvPr>
            <p:ph type="body" sz="quarter" idx="15" hasCustomPrompt="1"/>
          </p:nvPr>
        </p:nvSpPr>
        <p:spPr>
          <a:xfrm>
            <a:off x="3321951" y="3815980"/>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6" name="Graphic 5">
            <a:extLst>
              <a:ext uri="{FF2B5EF4-FFF2-40B4-BE49-F238E27FC236}">
                <a16:creationId xmlns:a16="http://schemas.microsoft.com/office/drawing/2014/main" id="{7D1E7C89-62A2-4E83-B85F-5FAE47668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654858791"/>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1"/>
            <a:ext cx="8063795" cy="6858000"/>
          </a:xfrm>
          <a:prstGeom prst="rect">
            <a:avLst/>
          </a:prstGeom>
          <a:gradFill flip="none" rotWithShape="1">
            <a:gsLst>
              <a:gs pos="40000">
                <a:schemeClr val="tx1">
                  <a:alpha val="50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noFill/>
                <a:cs typeface="+mn-cs"/>
              </a:defRPr>
            </a:lvl1pPr>
          </a:lstStyle>
          <a:p>
            <a:pPr lvl="0" algn="ctr"/>
            <a:endParaRPr lang="en-GB" dirty="0"/>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1309476" y="1270001"/>
            <a:ext cx="8063795" cy="2363724"/>
          </a:xfrm>
          <a:ln>
            <a:noFill/>
          </a:ln>
        </p:spPr>
        <p:txBody>
          <a:bodyPr vert="horz" wrap="square" lIns="0" tIns="0" rIns="0" bIns="0" rtlCol="0">
            <a:spAutoFit/>
          </a:bodyPr>
          <a:lstStyle>
            <a:lvl1pPr>
              <a:defRPr lang="en-GB" sz="9600" b="1" i="1" kern="1200" cap="all" baseline="0" dirty="0">
                <a:ln w="19050">
                  <a:solidFill>
                    <a:schemeClr val="bg1"/>
                  </a:solidFill>
                </a:ln>
                <a:no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803275" y="0"/>
            <a:ext cx="506201" cy="4818743"/>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5" name="Text Placeholder 10">
            <a:extLst>
              <a:ext uri="{FF2B5EF4-FFF2-40B4-BE49-F238E27FC236}">
                <a16:creationId xmlns:a16="http://schemas.microsoft.com/office/drawing/2014/main" id="{9E822CFF-5FE5-7A73-DF47-C5AC298AA3B3}"/>
              </a:ext>
            </a:extLst>
          </p:cNvPr>
          <p:cNvSpPr>
            <a:spLocks noGrp="1"/>
          </p:cNvSpPr>
          <p:nvPr>
            <p:ph type="body" sz="quarter" idx="15" hasCustomPrompt="1"/>
          </p:nvPr>
        </p:nvSpPr>
        <p:spPr>
          <a:xfrm>
            <a:off x="1096018" y="3815980"/>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6" name="Graphic 5">
            <a:extLst>
              <a:ext uri="{FF2B5EF4-FFF2-40B4-BE49-F238E27FC236}">
                <a16:creationId xmlns:a16="http://schemas.microsoft.com/office/drawing/2014/main" id="{B57618A0-A194-0D85-D8CC-2392AA39E4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533058342"/>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7862888"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C0B2FDEB-5DFA-4EA6-B690-6BB7DCCF6CDF}"/>
              </a:ext>
            </a:extLst>
          </p:cNvPr>
          <p:cNvSpPr>
            <a:spLocks noGrp="1"/>
          </p:cNvSpPr>
          <p:nvPr>
            <p:ph type="title" hasCustomPrompt="1"/>
          </p:nvPr>
        </p:nvSpPr>
        <p:spPr>
          <a:xfrm>
            <a:off x="803276" y="582335"/>
            <a:ext cx="7862888" cy="387798"/>
          </a:xfrm>
        </p:spPr>
        <p:txBody>
          <a:bodyPr/>
          <a:lstStyle>
            <a:lvl1pPr>
              <a:defRPr>
                <a:solidFill>
                  <a:schemeClr val="accent4">
                    <a:lumMod val="75000"/>
                  </a:schemeClr>
                </a:solidFill>
              </a:defRPr>
            </a:lvl1pPr>
          </a:lstStyle>
          <a:p>
            <a:r>
              <a:rPr lang="en-US" dirty="0"/>
              <a:t>[Insert title here]</a:t>
            </a:r>
          </a:p>
        </p:txBody>
      </p:sp>
      <p:sp>
        <p:nvSpPr>
          <p:cNvPr id="3" name="Slide Number Placeholder 2">
            <a:extLst>
              <a:ext uri="{FF2B5EF4-FFF2-40B4-BE49-F238E27FC236}">
                <a16:creationId xmlns:a16="http://schemas.microsoft.com/office/drawing/2014/main" id="{922F4D33-9234-B811-F0BB-4B72ECA44C52}"/>
              </a:ext>
            </a:extLst>
          </p:cNvPr>
          <p:cNvSpPr>
            <a:spLocks noGrp="1"/>
          </p:cNvSpPr>
          <p:nvPr>
            <p:ph type="sldNum" sz="quarter" idx="12"/>
          </p:nvPr>
        </p:nvSpPr>
        <p:spPr/>
        <p:txBody>
          <a:body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115180654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5148264" cy="4445000"/>
          </a:xfrm>
        </p:spPr>
        <p:txBody>
          <a:bodyPr/>
          <a:lstStyle>
            <a:lvl1pPr>
              <a:defRPr>
                <a:latin typeface="+mn-lt"/>
              </a:defRPr>
            </a:lvl1pPr>
            <a:lvl2pPr>
              <a:defRPr>
                <a:solidFill>
                  <a:schemeClr val="accent4">
                    <a:lumMod val="75000"/>
                  </a:schemeClr>
                </a:solidFill>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4">
            <a:extLst>
              <a:ext uri="{FF2B5EF4-FFF2-40B4-BE49-F238E27FC236}">
                <a16:creationId xmlns:a16="http://schemas.microsoft.com/office/drawing/2014/main" id="{1DCD393D-646B-0AF4-6C7A-51942A30808E}"/>
              </a:ext>
            </a:extLst>
          </p:cNvPr>
          <p:cNvSpPr>
            <a:spLocks noGrp="1"/>
          </p:cNvSpPr>
          <p:nvPr>
            <p:ph type="body" sz="quarter" idx="12" hasCustomPrompt="1"/>
          </p:nvPr>
        </p:nvSpPr>
        <p:spPr>
          <a:xfrm>
            <a:off x="6238875" y="1720850"/>
            <a:ext cx="5148264"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57E9BB52-B179-5AAB-CB2D-E48D0255DCE9}"/>
              </a:ext>
            </a:extLst>
          </p:cNvPr>
          <p:cNvSpPr>
            <a:spLocks noGrp="1"/>
          </p:cNvSpPr>
          <p:nvPr>
            <p:ph type="sldNum" sz="quarter" idx="13"/>
          </p:nvPr>
        </p:nvSpPr>
        <p:spPr/>
        <p:txBody>
          <a:bodyPr/>
          <a:lstStyle/>
          <a:p>
            <a:fld id="{8D106B86-2C1D-4C37-AAEC-BECB664F03FD}" type="slidenum">
              <a:rPr lang="en-GB" smtClean="0"/>
              <a:pPr/>
              <a:t>‹#›</a:t>
            </a:fld>
            <a:endParaRPr lang="en-GB" dirty="0"/>
          </a:p>
        </p:txBody>
      </p:sp>
      <p:sp>
        <p:nvSpPr>
          <p:cNvPr id="5" name="Title 4">
            <a:extLst>
              <a:ext uri="{FF2B5EF4-FFF2-40B4-BE49-F238E27FC236}">
                <a16:creationId xmlns:a16="http://schemas.microsoft.com/office/drawing/2014/main" id="{85B4D7FA-8B5D-10D2-3BC8-51DFE3D7FA3A}"/>
              </a:ext>
            </a:extLst>
          </p:cNvPr>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8627710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_Large Titl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EFB0A41-E669-DB04-F918-210A45774010}"/>
              </a:ext>
            </a:extLst>
          </p:cNvPr>
          <p:cNvSpPr>
            <a:spLocks noGrp="1"/>
          </p:cNvSpPr>
          <p:nvPr>
            <p:ph type="body" sz="quarter" idx="11" hasCustomPrompt="1"/>
          </p:nvPr>
        </p:nvSpPr>
        <p:spPr>
          <a:xfrm>
            <a:off x="803275" y="2095502"/>
            <a:ext cx="51482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C7FA0EBF-EA00-229F-01F8-38AC94FD7D67}"/>
              </a:ext>
            </a:extLst>
          </p:cNvPr>
          <p:cNvSpPr>
            <a:spLocks noGrp="1"/>
          </p:cNvSpPr>
          <p:nvPr>
            <p:ph type="body" sz="quarter" idx="18" hasCustomPrompt="1"/>
          </p:nvPr>
        </p:nvSpPr>
        <p:spPr>
          <a:xfrm>
            <a:off x="6240464" y="2095502"/>
            <a:ext cx="51482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12">
            <a:extLst>
              <a:ext uri="{FF2B5EF4-FFF2-40B4-BE49-F238E27FC236}">
                <a16:creationId xmlns:a16="http://schemas.microsoft.com/office/drawing/2014/main" id="{4D122CA2-E658-ADA5-CBA7-E24539E054BC}"/>
              </a:ext>
            </a:extLst>
          </p:cNvPr>
          <p:cNvSpPr>
            <a:spLocks noGrp="1"/>
          </p:cNvSpPr>
          <p:nvPr>
            <p:ph type="sldNum" sz="quarter" idx="19"/>
          </p:nvPr>
        </p:nvSpPr>
        <p:spPr/>
        <p:txBody>
          <a:bodyPr/>
          <a:lstStyle/>
          <a:p>
            <a:fld id="{8D106B86-2C1D-4C37-AAEC-BECB664F03FD}" type="slidenum">
              <a:rPr lang="en-GB" smtClean="0"/>
              <a:pPr/>
              <a:t>‹#›</a:t>
            </a:fld>
            <a:endParaRPr lang="en-GB" dirty="0"/>
          </a:p>
        </p:txBody>
      </p:sp>
      <p:sp>
        <p:nvSpPr>
          <p:cNvPr id="16" name="Text Placeholder 4">
            <a:extLst>
              <a:ext uri="{FF2B5EF4-FFF2-40B4-BE49-F238E27FC236}">
                <a16:creationId xmlns:a16="http://schemas.microsoft.com/office/drawing/2014/main" id="{C1E72C98-B7D9-9B05-67C6-1E4499F613D3}"/>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tx2"/>
                </a:solidFill>
                <a:latin typeface="Arial" panose="020B0604020202020204" pitchFamily="34" charset="0"/>
              </a:defRPr>
            </a:lvl1pPr>
          </a:lstStyle>
          <a:p>
            <a:pPr lvl="0">
              <a:lnSpc>
                <a:spcPct val="90000"/>
              </a:lnSpc>
              <a:spcAft>
                <a:spcPts val="600"/>
              </a:spcAft>
            </a:pPr>
            <a:r>
              <a:rPr lang="en-US" dirty="0"/>
              <a:t>[Insert subtitle here]</a:t>
            </a:r>
          </a:p>
        </p:txBody>
      </p:sp>
      <p:sp>
        <p:nvSpPr>
          <p:cNvPr id="2" name="Title 1">
            <a:extLst>
              <a:ext uri="{FF2B5EF4-FFF2-40B4-BE49-F238E27FC236}">
                <a16:creationId xmlns:a16="http://schemas.microsoft.com/office/drawing/2014/main" id="{933ABD38-4AEE-9C14-400C-4B6AECA19869}"/>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tx2"/>
                  </a:solidFill>
                </a:ln>
                <a:noFill/>
                <a:latin typeface="+mj-lt"/>
                <a:ea typeface="+mj-ea"/>
                <a:cs typeface="Arial" panose="020B0604020202020204" pitchFamily="34" charset="0"/>
              </a:defRPr>
            </a:lvl1pPr>
          </a:lstStyle>
          <a:p>
            <a:r>
              <a:rPr lang="en-US" dirty="0"/>
              <a:t>[Insert title here]</a:t>
            </a:r>
          </a:p>
        </p:txBody>
      </p:sp>
      <p:cxnSp>
        <p:nvCxnSpPr>
          <p:cNvPr id="5" name="Straight Connector 4">
            <a:extLst>
              <a:ext uri="{FF2B5EF4-FFF2-40B4-BE49-F238E27FC236}">
                <a16:creationId xmlns:a16="http://schemas.microsoft.com/office/drawing/2014/main" id="{A02098C1-7F24-B3B6-1A32-EF402FF9955B}"/>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24331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Slide Number Placeholder 5">
            <a:extLst>
              <a:ext uri="{FF2B5EF4-FFF2-40B4-BE49-F238E27FC236}">
                <a16:creationId xmlns:a16="http://schemas.microsoft.com/office/drawing/2014/main" id="{21195CAF-E7FD-A518-93A3-28015A07706B}"/>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7" name="Title 6">
            <a:extLst>
              <a:ext uri="{FF2B5EF4-FFF2-40B4-BE49-F238E27FC236}">
                <a16:creationId xmlns:a16="http://schemas.microsoft.com/office/drawing/2014/main" id="{B234438C-ED20-31C9-69EC-AFCE34F5D2CF}"/>
              </a:ext>
            </a:extLst>
          </p:cNvPr>
          <p:cNvSpPr>
            <a:spLocks noGrp="1"/>
          </p:cNvSpPr>
          <p:nvPr>
            <p:ph type="title"/>
          </p:nvPr>
        </p:nvSpPr>
        <p:spPr/>
        <p:txBody>
          <a:bodyPr/>
          <a:lstStyle/>
          <a:p>
            <a:r>
              <a:rPr lang="en-US"/>
              <a:t>Click to edit Master title style</a:t>
            </a:r>
            <a:endParaRPr lang="en-GB"/>
          </a:p>
        </p:txBody>
      </p:sp>
      <p:sp>
        <p:nvSpPr>
          <p:cNvPr id="2" name="Text Placeholder 4">
            <a:extLst>
              <a:ext uri="{FF2B5EF4-FFF2-40B4-BE49-F238E27FC236}">
                <a16:creationId xmlns:a16="http://schemas.microsoft.com/office/drawing/2014/main" id="{AEFDEDA6-C232-A6B7-0B59-D6438C2461E7}"/>
              </a:ext>
            </a:extLst>
          </p:cNvPr>
          <p:cNvSpPr>
            <a:spLocks noGrp="1"/>
          </p:cNvSpPr>
          <p:nvPr>
            <p:ph type="body" sz="quarter" idx="11" hasCustomPrompt="1"/>
          </p:nvPr>
        </p:nvSpPr>
        <p:spPr>
          <a:xfrm>
            <a:off x="8032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79F6CB9F-4FC9-B957-4463-438DFE2B6CFA}"/>
              </a:ext>
            </a:extLst>
          </p:cNvPr>
          <p:cNvSpPr>
            <a:spLocks noGrp="1"/>
          </p:cNvSpPr>
          <p:nvPr>
            <p:ph type="body" sz="quarter" idx="12" hasCustomPrompt="1"/>
          </p:nvPr>
        </p:nvSpPr>
        <p:spPr>
          <a:xfrm>
            <a:off x="3526502"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4">
            <a:extLst>
              <a:ext uri="{FF2B5EF4-FFF2-40B4-BE49-F238E27FC236}">
                <a16:creationId xmlns:a16="http://schemas.microsoft.com/office/drawing/2014/main" id="{41268524-4D63-6CAF-21AE-CA106471FEF2}"/>
              </a:ext>
            </a:extLst>
          </p:cNvPr>
          <p:cNvSpPr>
            <a:spLocks noGrp="1"/>
          </p:cNvSpPr>
          <p:nvPr>
            <p:ph type="body" sz="quarter" idx="13" hasCustomPrompt="1"/>
          </p:nvPr>
        </p:nvSpPr>
        <p:spPr>
          <a:xfrm>
            <a:off x="6249729"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4">
            <a:extLst>
              <a:ext uri="{FF2B5EF4-FFF2-40B4-BE49-F238E27FC236}">
                <a16:creationId xmlns:a16="http://schemas.microsoft.com/office/drawing/2014/main" id="{6681A3F5-2D95-FFFD-CAE7-8BE832D88A5E}"/>
              </a:ext>
            </a:extLst>
          </p:cNvPr>
          <p:cNvSpPr>
            <a:spLocks noGrp="1"/>
          </p:cNvSpPr>
          <p:nvPr>
            <p:ph type="body" sz="quarter" idx="14" hasCustomPrompt="1"/>
          </p:nvPr>
        </p:nvSpPr>
        <p:spPr>
          <a:xfrm>
            <a:off x="8972956"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238933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ext Placeholder 4">
            <a:extLst>
              <a:ext uri="{FF2B5EF4-FFF2-40B4-BE49-F238E27FC236}">
                <a16:creationId xmlns:a16="http://schemas.microsoft.com/office/drawing/2014/main" id="{22184014-D224-8101-EA26-0142EDA955EB}"/>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A3A1A5A2-97FB-2CF6-0511-B5584D77EE56}"/>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855DF7F0-4275-B0B0-FFF1-86408CE07A38}"/>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4">
                      <a:lumMod val="75000"/>
                    </a:schemeClr>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ACD44741-1528-9308-5678-3D279860A094}"/>
              </a:ext>
            </a:extLst>
          </p:cNvPr>
          <p:cNvCxnSpPr>
            <a:cxnSpLocks/>
          </p:cNvCxnSpPr>
          <p:nvPr userDrawn="1"/>
        </p:nvCxnSpPr>
        <p:spPr>
          <a:xfrm rot="360000">
            <a:off x="717340" y="-9524"/>
            <a:ext cx="0" cy="168034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4214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3" name="Slide Number Placeholder 12">
            <a:extLst>
              <a:ext uri="{FF2B5EF4-FFF2-40B4-BE49-F238E27FC236}">
                <a16:creationId xmlns:a16="http://schemas.microsoft.com/office/drawing/2014/main" id="{4D122CA2-E658-ADA5-CBA7-E24539E054BC}"/>
              </a:ext>
            </a:extLst>
          </p:cNvPr>
          <p:cNvSpPr>
            <a:spLocks noGrp="1"/>
          </p:cNvSpPr>
          <p:nvPr>
            <p:ph type="sldNum" sz="quarter" idx="19"/>
          </p:nvPr>
        </p:nvSpPr>
        <p:spPr/>
        <p:txBody>
          <a:bodyPr/>
          <a:lstStyle/>
          <a:p>
            <a:fld id="{8D106B86-2C1D-4C37-AAEC-BECB664F03FD}" type="slidenum">
              <a:rPr lang="en-GB" smtClean="0"/>
              <a:pPr/>
              <a:t>‹#›</a:t>
            </a:fld>
            <a:endParaRPr lang="en-GB" dirty="0"/>
          </a:p>
        </p:txBody>
      </p:sp>
      <p:sp>
        <p:nvSpPr>
          <p:cNvPr id="2" name="Text Placeholder 4">
            <a:extLst>
              <a:ext uri="{FF2B5EF4-FFF2-40B4-BE49-F238E27FC236}">
                <a16:creationId xmlns:a16="http://schemas.microsoft.com/office/drawing/2014/main" id="{1E76DF05-12F3-2F39-823B-5CF698398578}"/>
              </a:ext>
            </a:extLst>
          </p:cNvPr>
          <p:cNvSpPr>
            <a:spLocks noGrp="1"/>
          </p:cNvSpPr>
          <p:nvPr>
            <p:ph type="body" sz="quarter" idx="11" hasCustomPrompt="1"/>
          </p:nvPr>
        </p:nvSpPr>
        <p:spPr>
          <a:xfrm>
            <a:off x="803275" y="2095502"/>
            <a:ext cx="51482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4">
            <a:extLst>
              <a:ext uri="{FF2B5EF4-FFF2-40B4-BE49-F238E27FC236}">
                <a16:creationId xmlns:a16="http://schemas.microsoft.com/office/drawing/2014/main" id="{8DD1709E-CCF1-907C-AE04-82611445E9FF}"/>
              </a:ext>
            </a:extLst>
          </p:cNvPr>
          <p:cNvSpPr>
            <a:spLocks noGrp="1"/>
          </p:cNvSpPr>
          <p:nvPr>
            <p:ph type="body" sz="quarter" idx="18" hasCustomPrompt="1"/>
          </p:nvPr>
        </p:nvSpPr>
        <p:spPr>
          <a:xfrm>
            <a:off x="6240464" y="2095502"/>
            <a:ext cx="51482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B6B21C5-09C0-23F0-E9A4-B6EC12B95BE0}"/>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
        <p:nvSpPr>
          <p:cNvPr id="5" name="Title 1">
            <a:extLst>
              <a:ext uri="{FF2B5EF4-FFF2-40B4-BE49-F238E27FC236}">
                <a16:creationId xmlns:a16="http://schemas.microsoft.com/office/drawing/2014/main" id="{755EF17B-22B4-3757-B3A2-BBB5AF713E10}"/>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4">
                      <a:lumMod val="75000"/>
                    </a:schemeClr>
                  </a:solidFill>
                </a:ln>
                <a:noFill/>
                <a:latin typeface="+mj-lt"/>
                <a:ea typeface="+mj-ea"/>
                <a:cs typeface="Arial" panose="020B0604020202020204" pitchFamily="34" charset="0"/>
              </a:defRPr>
            </a:lvl1pPr>
          </a:lstStyle>
          <a:p>
            <a:r>
              <a:rPr lang="en-US" dirty="0"/>
              <a:t>[Insert title here]</a:t>
            </a:r>
          </a:p>
        </p:txBody>
      </p:sp>
      <p:cxnSp>
        <p:nvCxnSpPr>
          <p:cNvPr id="7" name="Straight Connector 6">
            <a:extLst>
              <a:ext uri="{FF2B5EF4-FFF2-40B4-BE49-F238E27FC236}">
                <a16:creationId xmlns:a16="http://schemas.microsoft.com/office/drawing/2014/main" id="{596AB9AE-E09D-6851-3AD4-15530B0FB237}"/>
              </a:ext>
            </a:extLst>
          </p:cNvPr>
          <p:cNvCxnSpPr>
            <a:cxnSpLocks/>
          </p:cNvCxnSpPr>
          <p:nvPr userDrawn="1"/>
        </p:nvCxnSpPr>
        <p:spPr>
          <a:xfrm rot="360000">
            <a:off x="717340" y="-9524"/>
            <a:ext cx="0" cy="168034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18943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One column_Bg1">
    <p:bg>
      <p:bgPr>
        <a:gradFill>
          <a:gsLst>
            <a:gs pos="20000">
              <a:schemeClr val="accent4">
                <a:lumMod val="50000"/>
              </a:schemeClr>
            </a:gs>
            <a:gs pos="100000">
              <a:schemeClr val="accent5"/>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gs>
              <a:gs pos="100000">
                <a:schemeClr val="accent4">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803275" y="2436596"/>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52EBF0F5-10FB-C442-1738-94F60EC2B5FF}"/>
              </a:ext>
            </a:extLst>
          </p:cNvPr>
          <p:cNvSpPr>
            <a:spLocks noGrp="1"/>
          </p:cNvSpPr>
          <p:nvPr>
            <p:ph type="sldNum" sz="quarter" idx="17"/>
          </p:nvPr>
        </p:nvSpPr>
        <p:spPr/>
        <p:txBody>
          <a:bodyPr/>
          <a:lstStyle>
            <a:lvl1pPr>
              <a:defRPr>
                <a:solidFill>
                  <a:schemeClr val="bg1"/>
                </a:solidFill>
              </a:defRPr>
            </a:lvl1pPr>
          </a:lstStyle>
          <a:p>
            <a:fld id="{8D106B86-2C1D-4C37-AAEC-BECB664F03FD}" type="slidenum">
              <a:rPr lang="en-GB" smtClean="0"/>
              <a:pPr/>
              <a:t>‹#›</a:t>
            </a:fld>
            <a:endParaRPr lang="en-GB" dirty="0"/>
          </a:p>
        </p:txBody>
      </p:sp>
      <p:sp>
        <p:nvSpPr>
          <p:cNvPr id="11" name="Text Placeholder 10">
            <a:extLst>
              <a:ext uri="{FF2B5EF4-FFF2-40B4-BE49-F238E27FC236}">
                <a16:creationId xmlns:a16="http://schemas.microsoft.com/office/drawing/2014/main" id="{DF89EFFF-E013-EC63-1F32-645F3CCEC306}"/>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6">
            <a:extLst>
              <a:ext uri="{FF2B5EF4-FFF2-40B4-BE49-F238E27FC236}">
                <a16:creationId xmlns:a16="http://schemas.microsoft.com/office/drawing/2014/main" id="{F40CDDEA-2B5B-26AA-EB24-DB166A78275D}"/>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dirty="0"/>
              <a:t>Click to edit Master title style</a:t>
            </a:r>
            <a:endParaRPr lang="en-GB" dirty="0"/>
          </a:p>
        </p:txBody>
      </p:sp>
      <p:cxnSp>
        <p:nvCxnSpPr>
          <p:cNvPr id="3" name="Straight Connector 2">
            <a:extLst>
              <a:ext uri="{FF2B5EF4-FFF2-40B4-BE49-F238E27FC236}">
                <a16:creationId xmlns:a16="http://schemas.microsoft.com/office/drawing/2014/main" id="{37D47A65-B1A6-6A23-3528-AF23C0853C19}"/>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2666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wo column_Bg1">
    <p:bg>
      <p:bgPr>
        <a:gradFill>
          <a:gsLst>
            <a:gs pos="20000">
              <a:schemeClr val="accent4">
                <a:lumMod val="50000"/>
              </a:schemeClr>
            </a:gs>
            <a:gs pos="100000">
              <a:schemeClr val="accent5"/>
            </a:gs>
          </a:gsLst>
          <a:lin ang="2700000" scaled="1"/>
        </a:gra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ED9D297-2268-97E4-02E3-32EA7ED5B935}"/>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gs>
              <a:gs pos="100000">
                <a:schemeClr val="accent4">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803275" y="2436596"/>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0">
            <a:extLst>
              <a:ext uri="{FF2B5EF4-FFF2-40B4-BE49-F238E27FC236}">
                <a16:creationId xmlns:a16="http://schemas.microsoft.com/office/drawing/2014/main" id="{9EF957D5-4362-2BE2-B8A3-8E01301A68C7}"/>
              </a:ext>
            </a:extLst>
          </p:cNvPr>
          <p:cNvSpPr>
            <a:spLocks noGrp="1"/>
          </p:cNvSpPr>
          <p:nvPr>
            <p:ph type="body" sz="quarter" idx="17" hasCustomPrompt="1"/>
          </p:nvPr>
        </p:nvSpPr>
        <p:spPr>
          <a:xfrm>
            <a:off x="6248223" y="2436596"/>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9DC22125-63F7-4F92-78E3-A6E9EB0B5B54}"/>
              </a:ext>
            </a:extLst>
          </p:cNvPr>
          <p:cNvSpPr>
            <a:spLocks noGrp="1"/>
          </p:cNvSpPr>
          <p:nvPr>
            <p:ph type="sldNum" sz="quarter" idx="18"/>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12" name="Text Placeholder 10">
            <a:extLst>
              <a:ext uri="{FF2B5EF4-FFF2-40B4-BE49-F238E27FC236}">
                <a16:creationId xmlns:a16="http://schemas.microsoft.com/office/drawing/2014/main" id="{7BD5712B-D913-62AC-5822-9E5116313CCB}"/>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08AC4D9C-B1E0-719E-F6F7-D2AAE209F35E}"/>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D036CF6B-9166-90BA-071B-A840D94F24F1}"/>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41007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One column_Bg2">
    <p:bg>
      <p:bgPr>
        <a:gradFill>
          <a:gsLst>
            <a:gs pos="20000">
              <a:schemeClr val="accent4">
                <a:lumMod val="50000"/>
              </a:schemeClr>
            </a:gs>
            <a:gs pos="100000">
              <a:schemeClr val="accent5"/>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DDF0EFB-C422-532A-81C4-03C29DCC96CB}"/>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5" name="Straight Connector 4">
            <a:extLst>
              <a:ext uri="{FF2B5EF4-FFF2-40B4-BE49-F238E27FC236}">
                <a16:creationId xmlns:a16="http://schemas.microsoft.com/office/drawing/2014/main" id="{AC656B7A-E620-A98E-A2A5-B4DFC4539298}"/>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32205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_Bg2">
    <p:bg>
      <p:bgPr>
        <a:gradFill>
          <a:gsLst>
            <a:gs pos="20000">
              <a:schemeClr val="accent4">
                <a:lumMod val="50000"/>
              </a:schemeClr>
            </a:gs>
            <a:gs pos="100000">
              <a:schemeClr val="accent5"/>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ext Placeholder 10">
            <a:extLst>
              <a:ext uri="{FF2B5EF4-FFF2-40B4-BE49-F238E27FC236}">
                <a16:creationId xmlns:a16="http://schemas.microsoft.com/office/drawing/2014/main" id="{23AF73AC-F3E5-388D-0BFE-5E2B709C95D2}"/>
              </a:ext>
            </a:extLst>
          </p:cNvPr>
          <p:cNvSpPr>
            <a:spLocks noGrp="1"/>
          </p:cNvSpPr>
          <p:nvPr>
            <p:ph type="body" sz="quarter" idx="17" hasCustomPrompt="1"/>
          </p:nvPr>
        </p:nvSpPr>
        <p:spPr>
          <a:xfrm>
            <a:off x="6238875" y="3638549"/>
            <a:ext cx="514826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0">
            <a:extLst>
              <a:ext uri="{FF2B5EF4-FFF2-40B4-BE49-F238E27FC236}">
                <a16:creationId xmlns:a16="http://schemas.microsoft.com/office/drawing/2014/main" id="{1A9E7581-0AA5-447D-721D-9321C342FBEF}"/>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7" name="Straight Connector 6">
            <a:extLst>
              <a:ext uri="{FF2B5EF4-FFF2-40B4-BE49-F238E27FC236}">
                <a16:creationId xmlns:a16="http://schemas.microsoft.com/office/drawing/2014/main" id="{63B96D6F-2A59-FBD3-78B6-B2B97A04C5EB}"/>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37860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ne column_Bg3">
    <p:bg>
      <p:bgPr>
        <a:solidFill>
          <a:schemeClr val="accent4">
            <a:lumMod val="75000"/>
            <a:alpha val="95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89D9708-9981-2666-C698-F096AC76C128}"/>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alpha val="60000"/>
                </a:schemeClr>
              </a:gs>
              <a:gs pos="100000">
                <a:schemeClr val="accent4">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46053CC7-054A-5193-7390-5AD6AE6A55B7}"/>
              </a:ext>
            </a:extLst>
          </p:cNvPr>
          <p:cNvSpPr>
            <a:spLocks noGrp="1"/>
          </p:cNvSpPr>
          <p:nvPr>
            <p:ph type="body" sz="quarter" idx="17"/>
          </p:nvPr>
        </p:nvSpPr>
        <p:spPr>
          <a:xfrm>
            <a:off x="2677216" y="1727200"/>
            <a:ext cx="538984" cy="5130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10">
            <a:extLst>
              <a:ext uri="{FF2B5EF4-FFF2-40B4-BE49-F238E27FC236}">
                <a16:creationId xmlns:a16="http://schemas.microsoft.com/office/drawing/2014/main" id="{335E1C18-BF82-4714-A06E-E325DC75EF99}"/>
              </a:ext>
            </a:extLst>
          </p:cNvPr>
          <p:cNvSpPr>
            <a:spLocks noGrp="1"/>
          </p:cNvSpPr>
          <p:nvPr>
            <p:ph type="body" sz="quarter" idx="13" hasCustomPrompt="1"/>
          </p:nvPr>
        </p:nvSpPr>
        <p:spPr>
          <a:xfrm>
            <a:off x="3530803" y="2436596"/>
            <a:ext cx="7829886"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BB102CED-B3F5-E4CA-3E7D-C58ED6E472D7}"/>
              </a:ext>
            </a:extLst>
          </p:cNvPr>
          <p:cNvSpPr>
            <a:spLocks noGrp="1"/>
          </p:cNvSpPr>
          <p:nvPr>
            <p:ph type="body" sz="quarter" idx="15" hasCustomPrompt="1"/>
          </p:nvPr>
        </p:nvSpPr>
        <p:spPr>
          <a:xfrm>
            <a:off x="3541215" y="1707744"/>
            <a:ext cx="784751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CCBF8EA8-7479-D10F-A8D3-0DF46A3D1342}"/>
              </a:ext>
            </a:extLst>
          </p:cNvPr>
          <p:cNvSpPr>
            <a:spLocks noGrp="1"/>
          </p:cNvSpPr>
          <p:nvPr>
            <p:ph type="title" hasCustomPrompt="1"/>
          </p:nvPr>
        </p:nvSpPr>
        <p:spPr>
          <a:xfrm>
            <a:off x="801688" y="582335"/>
            <a:ext cx="7864475" cy="498598"/>
          </a:xfrm>
        </p:spPr>
        <p:txBody>
          <a:bodyPr/>
          <a:lstStyle>
            <a:lvl1pPr>
              <a:defRPr lang="en-GB" sz="3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pic>
        <p:nvPicPr>
          <p:cNvPr id="5" name="Graphic 4">
            <a:extLst>
              <a:ext uri="{FF2B5EF4-FFF2-40B4-BE49-F238E27FC236}">
                <a16:creationId xmlns:a16="http://schemas.microsoft.com/office/drawing/2014/main" id="{0185416D-FCCA-6225-E838-ADDC288DE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10" name="Straight Connector 9">
            <a:extLst>
              <a:ext uri="{FF2B5EF4-FFF2-40B4-BE49-F238E27FC236}">
                <a16:creationId xmlns:a16="http://schemas.microsoft.com/office/drawing/2014/main" id="{3403EBA0-3420-2441-7622-8FCC1512ABCD}"/>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57279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_Bg3">
    <p:bg>
      <p:bgPr>
        <a:solidFill>
          <a:schemeClr val="accent4">
            <a:lumMod val="75000"/>
            <a:alpha val="95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57EE035-61C7-0B49-5D0A-50F97B02855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alpha val="60000"/>
                </a:schemeClr>
              </a:gs>
              <a:gs pos="100000">
                <a:schemeClr val="accent4">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46053CC7-054A-5193-7390-5AD6AE6A55B7}"/>
              </a:ext>
            </a:extLst>
          </p:cNvPr>
          <p:cNvSpPr>
            <a:spLocks noGrp="1"/>
          </p:cNvSpPr>
          <p:nvPr>
            <p:ph type="body" sz="quarter" idx="17"/>
          </p:nvPr>
        </p:nvSpPr>
        <p:spPr>
          <a:xfrm>
            <a:off x="2677216" y="1727200"/>
            <a:ext cx="538984" cy="5130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10">
            <a:extLst>
              <a:ext uri="{FF2B5EF4-FFF2-40B4-BE49-F238E27FC236}">
                <a16:creationId xmlns:a16="http://schemas.microsoft.com/office/drawing/2014/main" id="{CD98C699-B538-3D59-6A4E-65B7604A25A9}"/>
              </a:ext>
            </a:extLst>
          </p:cNvPr>
          <p:cNvSpPr>
            <a:spLocks noGrp="1"/>
          </p:cNvSpPr>
          <p:nvPr>
            <p:ph type="body" sz="quarter" idx="13" hasCustomPrompt="1"/>
          </p:nvPr>
        </p:nvSpPr>
        <p:spPr>
          <a:xfrm>
            <a:off x="3531629"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19665540-8E8E-5217-C744-64DD0EFBD0EB}"/>
              </a:ext>
            </a:extLst>
          </p:cNvPr>
          <p:cNvSpPr>
            <a:spLocks noGrp="1"/>
          </p:cNvSpPr>
          <p:nvPr>
            <p:ph type="body" sz="quarter" idx="18" hasCustomPrompt="1"/>
          </p:nvPr>
        </p:nvSpPr>
        <p:spPr>
          <a:xfrm>
            <a:off x="7625542"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3B88C6A-2CAA-4996-3615-89D5B7086E0B}"/>
              </a:ext>
            </a:extLst>
          </p:cNvPr>
          <p:cNvSpPr>
            <a:spLocks noGrp="1"/>
          </p:cNvSpPr>
          <p:nvPr>
            <p:ph type="body" sz="quarter" idx="15" hasCustomPrompt="1"/>
          </p:nvPr>
        </p:nvSpPr>
        <p:spPr>
          <a:xfrm>
            <a:off x="3541215" y="1707744"/>
            <a:ext cx="784751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37825F1E-41FC-ED0C-08E9-8193BD847EA0}"/>
              </a:ext>
            </a:extLst>
          </p:cNvPr>
          <p:cNvSpPr>
            <a:spLocks noGrp="1"/>
          </p:cNvSpPr>
          <p:nvPr>
            <p:ph type="title" hasCustomPrompt="1"/>
          </p:nvPr>
        </p:nvSpPr>
        <p:spPr>
          <a:xfrm>
            <a:off x="801688" y="582335"/>
            <a:ext cx="7864475" cy="498598"/>
          </a:xfrm>
        </p:spPr>
        <p:txBody>
          <a:bodyPr/>
          <a:lstStyle>
            <a:lvl1pPr>
              <a:defRPr lang="en-GB" sz="3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pic>
        <p:nvPicPr>
          <p:cNvPr id="5" name="Graphic 4">
            <a:extLst>
              <a:ext uri="{FF2B5EF4-FFF2-40B4-BE49-F238E27FC236}">
                <a16:creationId xmlns:a16="http://schemas.microsoft.com/office/drawing/2014/main" id="{1E44FDF1-5193-5265-28A5-D134C7C4B3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10" name="Straight Connector 9">
            <a:extLst>
              <a:ext uri="{FF2B5EF4-FFF2-40B4-BE49-F238E27FC236}">
                <a16:creationId xmlns:a16="http://schemas.microsoft.com/office/drawing/2014/main" id="{14CC25CA-09B0-7655-364F-FD467693EB0E}"/>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4861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5"/>
                </a:gs>
                <a:gs pos="10000">
                  <a:schemeClr val="accent4">
                    <a:lumMod val="50000"/>
                  </a:schemeClr>
                </a:gs>
              </a:gsLst>
              <a:lin ang="5400000" scaled="0"/>
              <a:tileRect/>
            </a:gradFill>
            <a:ln w="9525" cap="flat">
              <a:noFill/>
              <a:prstDash val="solid"/>
              <a:miter/>
            </a:ln>
          </p:spPr>
          <p:txBody>
            <a:bodyPr wrap="square" lIns="0" tIns="0" rIns="0" bIns="252000" rtlCol="0" anchor="ctr">
              <a:noAutofit/>
            </a:bodyPr>
            <a:lstStyle/>
            <a:p>
              <a:pPr lvl="0"/>
              <a:endParaRPr lang="en-US" dirty="0"/>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5"/>
                </a:gs>
                <a:gs pos="10000">
                  <a:schemeClr val="accent4">
                    <a:lumMod val="50000"/>
                  </a:schemeClr>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55000"/>
                  </a:schemeClr>
                </a:gs>
                <a:gs pos="91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dirty="0">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4735B5CC-A2C8-C539-26B0-07E0DDB1CF1A}"/>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DB02C156-BD40-118B-BFB6-8416C7C339B1}"/>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FA05D61E-D592-C4CA-FFAC-D8DCF7DB4D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58664124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_Large Title">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CBB84874-1C4C-8A4D-6645-9C85257A9D2E}"/>
              </a:ext>
            </a:extLst>
          </p:cNvPr>
          <p:cNvSpPr>
            <a:spLocks noGrp="1"/>
          </p:cNvSpPr>
          <p:nvPr>
            <p:ph type="sldNum" sz="quarter" idx="20"/>
          </p:nvPr>
        </p:nvSpPr>
        <p:spPr/>
        <p:txBody>
          <a:bodyPr/>
          <a:lstStyle/>
          <a:p>
            <a:fld id="{8D106B86-2C1D-4C37-AAEC-BECB664F03FD}" type="slidenum">
              <a:rPr lang="en-GB" smtClean="0"/>
              <a:pPr/>
              <a:t>‹#›</a:t>
            </a:fld>
            <a:endParaRPr lang="en-GB" dirty="0"/>
          </a:p>
        </p:txBody>
      </p:sp>
      <p:sp>
        <p:nvSpPr>
          <p:cNvPr id="18" name="Text Placeholder 4">
            <a:extLst>
              <a:ext uri="{FF2B5EF4-FFF2-40B4-BE49-F238E27FC236}">
                <a16:creationId xmlns:a16="http://schemas.microsoft.com/office/drawing/2014/main" id="{7031BFEA-1B10-C39C-6000-014EEB5FB64A}"/>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tx2"/>
                </a:solidFill>
                <a:latin typeface="Arial" panose="020B0604020202020204" pitchFamily="34" charset="0"/>
              </a:defRPr>
            </a:lvl1pPr>
          </a:lstStyle>
          <a:p>
            <a:pPr lvl="0">
              <a:lnSpc>
                <a:spcPct val="90000"/>
              </a:lnSpc>
              <a:spcAft>
                <a:spcPts val="600"/>
              </a:spcAft>
            </a:pPr>
            <a:r>
              <a:rPr lang="en-US" dirty="0"/>
              <a:t>[Insert subtitle here]</a:t>
            </a:r>
          </a:p>
        </p:txBody>
      </p:sp>
      <p:sp>
        <p:nvSpPr>
          <p:cNvPr id="2" name="Text Placeholder 4">
            <a:extLst>
              <a:ext uri="{FF2B5EF4-FFF2-40B4-BE49-F238E27FC236}">
                <a16:creationId xmlns:a16="http://schemas.microsoft.com/office/drawing/2014/main" id="{E4261126-4CC6-5D86-6E84-B7E3219A4CA2}"/>
              </a:ext>
            </a:extLst>
          </p:cNvPr>
          <p:cNvSpPr>
            <a:spLocks noGrp="1"/>
          </p:cNvSpPr>
          <p:nvPr>
            <p:ph type="body" sz="quarter" idx="11" hasCustomPrompt="1"/>
          </p:nvPr>
        </p:nvSpPr>
        <p:spPr>
          <a:xfrm>
            <a:off x="803275"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4">
            <a:extLst>
              <a:ext uri="{FF2B5EF4-FFF2-40B4-BE49-F238E27FC236}">
                <a16:creationId xmlns:a16="http://schemas.microsoft.com/office/drawing/2014/main" id="{F6C53DF1-27FB-5D1F-4B5E-FD7528478399}"/>
              </a:ext>
            </a:extLst>
          </p:cNvPr>
          <p:cNvSpPr>
            <a:spLocks noGrp="1"/>
          </p:cNvSpPr>
          <p:nvPr>
            <p:ph type="body" sz="quarter" idx="18" hasCustomPrompt="1"/>
          </p:nvPr>
        </p:nvSpPr>
        <p:spPr>
          <a:xfrm>
            <a:off x="3526317"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F2293FA5-D8D1-4162-3DDB-2976024DEF49}"/>
              </a:ext>
            </a:extLst>
          </p:cNvPr>
          <p:cNvSpPr>
            <a:spLocks noGrp="1"/>
          </p:cNvSpPr>
          <p:nvPr>
            <p:ph type="body" sz="quarter" idx="19" hasCustomPrompt="1"/>
          </p:nvPr>
        </p:nvSpPr>
        <p:spPr>
          <a:xfrm>
            <a:off x="6249359"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77827ECA-6506-1053-ECF8-FF458FC560E2}"/>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tx2"/>
                  </a:solidFill>
                </a:ln>
                <a:noFill/>
                <a:latin typeface="+mj-lt"/>
                <a:ea typeface="+mj-ea"/>
                <a:cs typeface="Arial" panose="020B0604020202020204" pitchFamily="34" charset="0"/>
              </a:defRPr>
            </a:lvl1pPr>
          </a:lstStyle>
          <a:p>
            <a:r>
              <a:rPr lang="en-US" dirty="0"/>
              <a:t>[Insert title here]</a:t>
            </a:r>
          </a:p>
        </p:txBody>
      </p:sp>
      <p:cxnSp>
        <p:nvCxnSpPr>
          <p:cNvPr id="6" name="Straight Connector 5">
            <a:extLst>
              <a:ext uri="{FF2B5EF4-FFF2-40B4-BE49-F238E27FC236}">
                <a16:creationId xmlns:a16="http://schemas.microsoft.com/office/drawing/2014/main" id="{4F3FD41D-CA45-FA0F-EEA0-E9B1BAE55550}"/>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86538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lour L1_Three Co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DE0A28-2A60-5615-2F8D-F6FA3B019A48}"/>
              </a:ext>
            </a:extLst>
          </p:cNvPr>
          <p:cNvGrpSpPr/>
          <p:nvPr userDrawn="1"/>
        </p:nvGrpSpPr>
        <p:grpSpPr>
          <a:xfrm>
            <a:off x="-10123" y="0"/>
            <a:ext cx="12202123" cy="6858000"/>
            <a:chOff x="-10123" y="0"/>
            <a:chExt cx="12202123" cy="6858000"/>
          </a:xfrm>
        </p:grpSpPr>
        <p:sp>
          <p:nvSpPr>
            <p:cNvPr id="13" name="Freeform: Shape 12">
              <a:extLst>
                <a:ext uri="{FF2B5EF4-FFF2-40B4-BE49-F238E27FC236}">
                  <a16:creationId xmlns:a16="http://schemas.microsoft.com/office/drawing/2014/main" id="{EFAF01F3-C495-0E09-0C54-437353675100}"/>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5"/>
                </a:gs>
                <a:gs pos="10000">
                  <a:schemeClr val="accent4">
                    <a:lumMod val="50000"/>
                  </a:schemeClr>
                </a:gs>
              </a:gsLst>
              <a:lin ang="5400000" scaled="0"/>
              <a:tileRect/>
            </a:gradFill>
            <a:ln w="9525" cap="flat">
              <a:noFill/>
              <a:prstDash val="solid"/>
              <a:miter/>
            </a:ln>
          </p:spPr>
          <p:txBody>
            <a:bodyPr wrap="square" lIns="0" tIns="0" rIns="0" bIns="252000" rtlCol="0" anchor="ctr">
              <a:noAutofit/>
            </a:bodyPr>
            <a:lstStyle/>
            <a:p>
              <a:pPr lvl="0"/>
              <a:endParaRPr lang="en-US" dirty="0"/>
            </a:p>
          </p:txBody>
        </p:sp>
        <p:grpSp>
          <p:nvGrpSpPr>
            <p:cNvPr id="15" name="Group 14">
              <a:extLst>
                <a:ext uri="{FF2B5EF4-FFF2-40B4-BE49-F238E27FC236}">
                  <a16:creationId xmlns:a16="http://schemas.microsoft.com/office/drawing/2014/main" id="{B0685A02-9FE2-330E-987C-BBDC75E2BC42}"/>
                </a:ext>
              </a:extLst>
            </p:cNvPr>
            <p:cNvGrpSpPr/>
            <p:nvPr userDrawn="1"/>
          </p:nvGrpSpPr>
          <p:grpSpPr>
            <a:xfrm>
              <a:off x="8550535" y="0"/>
              <a:ext cx="3641465" cy="6858000"/>
              <a:chOff x="8550535" y="0"/>
              <a:chExt cx="3641465" cy="6858000"/>
            </a:xfrm>
          </p:grpSpPr>
          <p:sp>
            <p:nvSpPr>
              <p:cNvPr id="20" name="Freeform: Shape 19">
                <a:extLst>
                  <a:ext uri="{FF2B5EF4-FFF2-40B4-BE49-F238E27FC236}">
                    <a16:creationId xmlns:a16="http://schemas.microsoft.com/office/drawing/2014/main" id="{F74E0EAF-172A-02AC-3E06-B6AD49B9EADF}"/>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23" name="Freeform: Shape 22">
                <a:extLst>
                  <a:ext uri="{FF2B5EF4-FFF2-40B4-BE49-F238E27FC236}">
                    <a16:creationId xmlns:a16="http://schemas.microsoft.com/office/drawing/2014/main" id="{7121AFF2-330E-6F7F-1711-5412376AB48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24" name="Freeform: Shape 23">
                <a:extLst>
                  <a:ext uri="{FF2B5EF4-FFF2-40B4-BE49-F238E27FC236}">
                    <a16:creationId xmlns:a16="http://schemas.microsoft.com/office/drawing/2014/main" id="{9C8693BE-9821-8E1F-8890-B61CD1F0908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6" name="Freeform: Shape 15">
              <a:extLst>
                <a:ext uri="{FF2B5EF4-FFF2-40B4-BE49-F238E27FC236}">
                  <a16:creationId xmlns:a16="http://schemas.microsoft.com/office/drawing/2014/main" id="{929265A8-8D90-33FE-1244-33413EF7F44D}"/>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5"/>
                </a:gs>
                <a:gs pos="10000">
                  <a:schemeClr val="accent4">
                    <a:lumMod val="50000"/>
                  </a:schemeClr>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9" name="Freeform: Shape 18">
              <a:extLst>
                <a:ext uri="{FF2B5EF4-FFF2-40B4-BE49-F238E27FC236}">
                  <a16:creationId xmlns:a16="http://schemas.microsoft.com/office/drawing/2014/main" id="{3938CF39-BFDD-E440-FAFD-C2741E351692}"/>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55000"/>
                  </a:schemeClr>
                </a:gs>
                <a:gs pos="91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dirty="0">
                <a:solidFill>
                  <a:schemeClr val="bg1"/>
                </a:solidFill>
              </a:endParaRPr>
            </a:p>
          </p:txBody>
        </p:sp>
      </p:gr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2" y="600182"/>
            <a:ext cx="2433638"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4">
            <a:extLst>
              <a:ext uri="{FF2B5EF4-FFF2-40B4-BE49-F238E27FC236}">
                <a16:creationId xmlns:a16="http://schemas.microsoft.com/office/drawing/2014/main" id="{E77B9B7A-B381-633F-3DB4-C45F5BC7CA60}"/>
              </a:ext>
            </a:extLst>
          </p:cNvPr>
          <p:cNvSpPr>
            <a:spLocks noGrp="1"/>
          </p:cNvSpPr>
          <p:nvPr>
            <p:ph type="body" sz="quarter" idx="24" hasCustomPrompt="1"/>
          </p:nvPr>
        </p:nvSpPr>
        <p:spPr>
          <a:xfrm>
            <a:off x="8969374" y="600182"/>
            <a:ext cx="2433638"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452E26E-CA27-9A05-2EBC-AF68B1FC8C53}"/>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3C39F6C7-EBC7-7708-A75B-C86DC1645257}"/>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27" name="Graphic 26">
            <a:extLst>
              <a:ext uri="{FF2B5EF4-FFF2-40B4-BE49-F238E27FC236}">
                <a16:creationId xmlns:a16="http://schemas.microsoft.com/office/drawing/2014/main" id="{7FA880D9-8052-C726-50F8-7E3E5BC317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36008475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mage Left 3_Three Column">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0E7C7CD-0B37-E800-AA2E-7EDD02BFC0F4}"/>
              </a:ext>
            </a:extLst>
          </p:cNvPr>
          <p:cNvSpPr/>
          <p:nvPr userDrawn="1"/>
        </p:nvSpPr>
        <p:spPr>
          <a:xfrm>
            <a:off x="0" y="1"/>
            <a:ext cx="4881662" cy="6858000"/>
          </a:xfrm>
          <a:custGeom>
            <a:avLst/>
            <a:gdLst>
              <a:gd name="connsiteX0" fmla="*/ 0 w 4881662"/>
              <a:gd name="connsiteY0" fmla="*/ 0 h 6858000"/>
              <a:gd name="connsiteX1" fmla="*/ 4354162 w 4881662"/>
              <a:gd name="connsiteY1" fmla="*/ 0 h 6858000"/>
              <a:gd name="connsiteX2" fmla="*/ 4881662 w 4881662"/>
              <a:gd name="connsiteY2" fmla="*/ 3429000 h 6858000"/>
              <a:gd name="connsiteX3" fmla="*/ 4360237 w 4881662"/>
              <a:gd name="connsiteY3" fmla="*/ 6858000 h 6858000"/>
              <a:gd name="connsiteX4" fmla="*/ 0 w 488166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662" h="6858000">
                <a:moveTo>
                  <a:pt x="0" y="0"/>
                </a:moveTo>
                <a:lnTo>
                  <a:pt x="4354162" y="0"/>
                </a:lnTo>
                <a:lnTo>
                  <a:pt x="4881662" y="3429000"/>
                </a:lnTo>
                <a:lnTo>
                  <a:pt x="4360237" y="6858000"/>
                </a:lnTo>
                <a:lnTo>
                  <a:pt x="0" y="6858000"/>
                </a:lnTo>
                <a:close/>
              </a:path>
            </a:pathLst>
          </a:custGeom>
          <a:solidFill>
            <a:schemeClr val="accent4">
              <a:alpha val="80000"/>
            </a:schemeClr>
          </a:solidFill>
          <a:ln w="8650" cap="flat">
            <a:noFill/>
            <a:prstDash val="solid"/>
            <a:miter/>
          </a:ln>
        </p:spPr>
        <p:txBody>
          <a:bodyPr vert="horz" wrap="square" lIns="0" tIns="0" rIns="0" bIns="0" rtlCol="0" anchor="ctr">
            <a:noAutofit/>
          </a:bodyPr>
          <a:lstStyle/>
          <a:p>
            <a:pPr lvl="0" algn="ctr">
              <a:buFont typeface="Arial" panose="020B0604020202020204" pitchFamily="34" charset="0"/>
            </a:pPr>
            <a:endParaRPr lang="en-US">
              <a:noFill/>
            </a:endParaRPr>
          </a:p>
        </p:txBody>
      </p:sp>
      <p:grpSp>
        <p:nvGrpSpPr>
          <p:cNvPr id="9" name="Group 8">
            <a:extLst>
              <a:ext uri="{FF2B5EF4-FFF2-40B4-BE49-F238E27FC236}">
                <a16:creationId xmlns:a16="http://schemas.microsoft.com/office/drawing/2014/main" id="{90911821-FE69-8ECD-E3B1-DC16D228768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BF65B568-8F23-C011-93B6-DAC63FEFF48C}"/>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AA55D7-8046-B982-FE8B-2CBA1E1642C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E5F48141-B8F7-3BC6-6955-28FF83A6C0B5}"/>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000" b="0" kern="1200" smtClean="0">
                <a:solidFill>
                  <a:srgbClr val="9F9E9D"/>
                </a:solidFill>
                <a:latin typeface="+mn-lt"/>
                <a:ea typeface="+mn-ea"/>
                <a:cs typeface="Arial" panose="020B0604020202020204" pitchFamily="34" charset="0"/>
              </a:defRPr>
            </a:lvl1pPr>
          </a:lstStyle>
          <a:p>
            <a:fld id="{8D106B86-2C1D-4C37-AAEC-BECB664F03FD}" type="slidenum">
              <a:rPr lang="en-GB" smtClean="0"/>
              <a:pPr/>
              <a:t>‹#›</a:t>
            </a:fld>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628010" y="0"/>
            <a:ext cx="181440" cy="17272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10">
            <a:extLst>
              <a:ext uri="{FF2B5EF4-FFF2-40B4-BE49-F238E27FC236}">
                <a16:creationId xmlns:a16="http://schemas.microsoft.com/office/drawing/2014/main" id="{065ED996-3180-681C-F0E7-CFAC0A2CEE1D}"/>
              </a:ext>
            </a:extLst>
          </p:cNvPr>
          <p:cNvSpPr>
            <a:spLocks noGrp="1"/>
          </p:cNvSpPr>
          <p:nvPr>
            <p:ph type="body" sz="quarter" idx="13" hasCustomPrompt="1"/>
          </p:nvPr>
        </p:nvSpPr>
        <p:spPr>
          <a:xfrm>
            <a:off x="803275" y="2889250"/>
            <a:ext cx="3502025" cy="32765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61FC157E-ED8C-8BCC-339D-97BF830D4BA6}"/>
              </a:ext>
            </a:extLst>
          </p:cNvPr>
          <p:cNvSpPr>
            <a:spLocks noGrp="1"/>
          </p:cNvSpPr>
          <p:nvPr>
            <p:ph type="body" sz="quarter" idx="15" hasCustomPrompt="1"/>
          </p:nvPr>
        </p:nvSpPr>
        <p:spPr>
          <a:xfrm>
            <a:off x="811036" y="2152060"/>
            <a:ext cx="3467101"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3" name="Title 13">
            <a:extLst>
              <a:ext uri="{FF2B5EF4-FFF2-40B4-BE49-F238E27FC236}">
                <a16:creationId xmlns:a16="http://schemas.microsoft.com/office/drawing/2014/main" id="{7F5BA666-5953-31E4-01E3-432FF45E6A42}"/>
              </a:ext>
            </a:extLst>
          </p:cNvPr>
          <p:cNvSpPr>
            <a:spLocks noGrp="1"/>
          </p:cNvSpPr>
          <p:nvPr>
            <p:ph type="title" hasCustomPrompt="1"/>
          </p:nvPr>
        </p:nvSpPr>
        <p:spPr>
          <a:xfrm>
            <a:off x="803275" y="582334"/>
            <a:ext cx="3502026" cy="775597"/>
          </a:xfrm>
        </p:spPr>
        <p:txBody>
          <a:bodyPr/>
          <a:lstStyle>
            <a:lvl1pPr>
              <a:defRPr b="1" cap="all" baseline="0">
                <a:solidFill>
                  <a:schemeClr val="bg1"/>
                </a:solidFill>
              </a:defRPr>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A6F5314D-86F0-DEB8-5C4C-357F9AC78DDC}"/>
              </a:ext>
            </a:extLst>
          </p:cNvPr>
          <p:cNvSpPr>
            <a:spLocks noGrp="1"/>
          </p:cNvSpPr>
          <p:nvPr>
            <p:ph type="body" sz="quarter" idx="12" hasCustomPrompt="1"/>
          </p:nvPr>
        </p:nvSpPr>
        <p:spPr>
          <a:xfrm>
            <a:off x="6238875" y="2152060"/>
            <a:ext cx="5149850" cy="401379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Graphic 7">
            <a:extLst>
              <a:ext uri="{FF2B5EF4-FFF2-40B4-BE49-F238E27FC236}">
                <a16:creationId xmlns:a16="http://schemas.microsoft.com/office/drawing/2014/main" id="{460D60C9-7712-0C69-6F06-370536F439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99038636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lour R1_One Col">
    <p:spTree>
      <p:nvGrpSpPr>
        <p:cNvPr id="1" name=""/>
        <p:cNvGrpSpPr/>
        <p:nvPr/>
      </p:nvGrpSpPr>
      <p:grpSpPr>
        <a:xfrm>
          <a:off x="0" y="0"/>
          <a:ext cx="0" cy="0"/>
          <a:chOff x="0" y="0"/>
          <a:chExt cx="0" cy="0"/>
        </a:xfrm>
      </p:grpSpPr>
      <p:sp>
        <p:nvSpPr>
          <p:cNvPr id="2" name="Free-form: Shape 29">
            <a:extLst>
              <a:ext uri="{FF2B5EF4-FFF2-40B4-BE49-F238E27FC236}">
                <a16:creationId xmlns:a16="http://schemas.microsoft.com/office/drawing/2014/main" id="{91FDC984-20EA-967C-1767-9B7AD74ACA42}"/>
              </a:ext>
            </a:extLst>
          </p:cNvPr>
          <p:cNvSpPr>
            <a:spLocks noChangeAspect="1"/>
          </p:cNvSpPr>
          <p:nvPr userDrawn="1"/>
        </p:nvSpPr>
        <p:spPr>
          <a:xfrm>
            <a:off x="2635335" y="0"/>
            <a:ext cx="9556665" cy="6858001"/>
          </a:xfrm>
          <a:custGeom>
            <a:avLst/>
            <a:gdLst>
              <a:gd name="connsiteX0" fmla="*/ 8783560 w 9556665"/>
              <a:gd name="connsiteY0" fmla="*/ 0 h 6858001"/>
              <a:gd name="connsiteX1" fmla="*/ 9556665 w 9556665"/>
              <a:gd name="connsiteY1" fmla="*/ 0 h 6858001"/>
              <a:gd name="connsiteX2" fmla="*/ 9556665 w 9556665"/>
              <a:gd name="connsiteY2" fmla="*/ 6858000 h 6858001"/>
              <a:gd name="connsiteX3" fmla="*/ 8851411 w 9556665"/>
              <a:gd name="connsiteY3" fmla="*/ 6858000 h 6858001"/>
              <a:gd name="connsiteX4" fmla="*/ 8851411 w 9556665"/>
              <a:gd name="connsiteY4" fmla="*/ 6858001 h 6858001"/>
              <a:gd name="connsiteX5" fmla="*/ 0 w 9556665"/>
              <a:gd name="connsiteY5" fmla="*/ 6858001 h 6858001"/>
              <a:gd name="connsiteX6" fmla="*/ 720816 w 9556665"/>
              <a:gd name="connsiteY6" fmla="*/ 1 h 6858001"/>
              <a:gd name="connsiteX7" fmla="*/ 8783560 w 9556665"/>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665" h="6858001">
                <a:moveTo>
                  <a:pt x="8783560" y="0"/>
                </a:moveTo>
                <a:lnTo>
                  <a:pt x="9556665" y="0"/>
                </a:lnTo>
                <a:lnTo>
                  <a:pt x="9556665" y="6858000"/>
                </a:lnTo>
                <a:lnTo>
                  <a:pt x="8851411" y="6858000"/>
                </a:lnTo>
                <a:lnTo>
                  <a:pt x="8851411" y="6858001"/>
                </a:lnTo>
                <a:lnTo>
                  <a:pt x="0" y="6858001"/>
                </a:lnTo>
                <a:lnTo>
                  <a:pt x="720816" y="1"/>
                </a:lnTo>
                <a:lnTo>
                  <a:pt x="8783560" y="1"/>
                </a:lnTo>
                <a:close/>
              </a:path>
            </a:pathLst>
          </a:custGeom>
          <a:solidFill>
            <a:schemeClr val="accent4">
              <a:alpha val="80000"/>
            </a:schemeClr>
          </a:solidFill>
          <a:ln w="9525" cap="flat">
            <a:noFill/>
            <a:prstDash val="solid"/>
            <a:miter/>
          </a:ln>
        </p:spPr>
        <p:txBody>
          <a:bodyPr wrap="square" rtlCol="0" anchor="ctr">
            <a:noAutofit/>
          </a:bodyPr>
          <a:lstStyle/>
          <a:p>
            <a:endParaRPr lang="en-GB"/>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rot="16200000">
            <a:off x="-918379" y="2296636"/>
            <a:ext cx="4902200" cy="1477328"/>
          </a:xfrm>
        </p:spPr>
        <p:txBody>
          <a:bodyPr wrap="square" anchor="t">
            <a:spAutoFit/>
          </a:bodyPr>
          <a:lstStyle>
            <a:lvl1pPr>
              <a:lnSpc>
                <a:spcPct val="80000"/>
              </a:lnSpc>
              <a:defRPr lang="en-GB" sz="6000" b="1" i="1" kern="1200" cap="all" spc="-150" baseline="0" dirty="0">
                <a:ln w="15875">
                  <a:noFill/>
                </a:ln>
                <a:solidFill>
                  <a:schemeClr val="accent4"/>
                </a:solidFill>
                <a:latin typeface="+mj-lt"/>
                <a:ea typeface="+mj-ea"/>
                <a:cs typeface="Arial" panose="020B0604020202020204" pitchFamily="34" charset="0"/>
              </a:defRPr>
            </a:lvl1pPr>
          </a:lstStyle>
          <a:p>
            <a:r>
              <a:rPr lang="en-GB" dirty="0"/>
              <a:t>[insert title here]</a:t>
            </a:r>
          </a:p>
        </p:txBody>
      </p:sp>
      <p:sp>
        <p:nvSpPr>
          <p:cNvPr id="8" name="Text Placeholder 10">
            <a:extLst>
              <a:ext uri="{FF2B5EF4-FFF2-40B4-BE49-F238E27FC236}">
                <a16:creationId xmlns:a16="http://schemas.microsoft.com/office/drawing/2014/main" id="{8C6E6BA1-5706-9530-3AEA-1BEBDFF06848}"/>
              </a:ext>
            </a:extLst>
          </p:cNvPr>
          <p:cNvSpPr txBox="1">
            <a:spLocks/>
          </p:cNvSpPr>
          <p:nvPr userDrawn="1"/>
        </p:nvSpPr>
        <p:spPr>
          <a:xfrm>
            <a:off x="2862547" y="0"/>
            <a:ext cx="1104947" cy="1720850"/>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4"/>
              </a:gs>
              <a:gs pos="100000">
                <a:schemeClr val="accent4">
                  <a:lumMod val="50000"/>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600" b="0" kern="1200" dirty="0">
                <a:no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ext Placeholder 10">
            <a:extLst>
              <a:ext uri="{FF2B5EF4-FFF2-40B4-BE49-F238E27FC236}">
                <a16:creationId xmlns:a16="http://schemas.microsoft.com/office/drawing/2014/main" id="{A37090AF-051C-18E4-D7E7-B2B8F1158D04}"/>
              </a:ext>
            </a:extLst>
          </p:cNvPr>
          <p:cNvSpPr>
            <a:spLocks noGrp="1"/>
          </p:cNvSpPr>
          <p:nvPr>
            <p:ph type="body" sz="quarter" idx="13" hasCustomPrompt="1"/>
          </p:nvPr>
        </p:nvSpPr>
        <p:spPr>
          <a:xfrm>
            <a:off x="3521075" y="1707744"/>
            <a:ext cx="787686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Graphic 3">
            <a:extLst>
              <a:ext uri="{FF2B5EF4-FFF2-40B4-BE49-F238E27FC236}">
                <a16:creationId xmlns:a16="http://schemas.microsoft.com/office/drawing/2014/main" id="{85F8C52C-22C6-EFE0-6467-E8705F7DDDC1}"/>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solidFill>
                <a:schemeClr val="bg1"/>
              </a:solidFill>
              <a:latin typeface="+mn-lt"/>
            </a:endParaRPr>
          </a:p>
        </p:txBody>
      </p:sp>
      <p:sp>
        <p:nvSpPr>
          <p:cNvPr id="14" name="Footer Placeholder 7">
            <a:extLst>
              <a:ext uri="{FF2B5EF4-FFF2-40B4-BE49-F238E27FC236}">
                <a16:creationId xmlns:a16="http://schemas.microsoft.com/office/drawing/2014/main" id="{9A03FF60-AA8D-5211-7B87-3E50CA847D6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5" name="Slide Number Placeholder 5">
            <a:extLst>
              <a:ext uri="{FF2B5EF4-FFF2-40B4-BE49-F238E27FC236}">
                <a16:creationId xmlns:a16="http://schemas.microsoft.com/office/drawing/2014/main" id="{F019AC13-249B-9F91-C110-8792BE74F925}"/>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318053631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lour R1_Two Col">
    <p:spTree>
      <p:nvGrpSpPr>
        <p:cNvPr id="1" name=""/>
        <p:cNvGrpSpPr/>
        <p:nvPr/>
      </p:nvGrpSpPr>
      <p:grpSpPr>
        <a:xfrm>
          <a:off x="0" y="0"/>
          <a:ext cx="0" cy="0"/>
          <a:chOff x="0" y="0"/>
          <a:chExt cx="0" cy="0"/>
        </a:xfrm>
      </p:grpSpPr>
      <p:sp>
        <p:nvSpPr>
          <p:cNvPr id="3" name="Free-form: Shape 29">
            <a:extLst>
              <a:ext uri="{FF2B5EF4-FFF2-40B4-BE49-F238E27FC236}">
                <a16:creationId xmlns:a16="http://schemas.microsoft.com/office/drawing/2014/main" id="{FE0E9BA7-C0A6-D082-2E75-A1C2EA01CA98}"/>
              </a:ext>
            </a:extLst>
          </p:cNvPr>
          <p:cNvSpPr>
            <a:spLocks noChangeAspect="1"/>
          </p:cNvSpPr>
          <p:nvPr userDrawn="1"/>
        </p:nvSpPr>
        <p:spPr>
          <a:xfrm>
            <a:off x="2635335" y="0"/>
            <a:ext cx="9556665" cy="6858001"/>
          </a:xfrm>
          <a:custGeom>
            <a:avLst/>
            <a:gdLst>
              <a:gd name="connsiteX0" fmla="*/ 8783560 w 9556665"/>
              <a:gd name="connsiteY0" fmla="*/ 0 h 6858001"/>
              <a:gd name="connsiteX1" fmla="*/ 9556665 w 9556665"/>
              <a:gd name="connsiteY1" fmla="*/ 0 h 6858001"/>
              <a:gd name="connsiteX2" fmla="*/ 9556665 w 9556665"/>
              <a:gd name="connsiteY2" fmla="*/ 6858000 h 6858001"/>
              <a:gd name="connsiteX3" fmla="*/ 8851411 w 9556665"/>
              <a:gd name="connsiteY3" fmla="*/ 6858000 h 6858001"/>
              <a:gd name="connsiteX4" fmla="*/ 8851411 w 9556665"/>
              <a:gd name="connsiteY4" fmla="*/ 6858001 h 6858001"/>
              <a:gd name="connsiteX5" fmla="*/ 0 w 9556665"/>
              <a:gd name="connsiteY5" fmla="*/ 6858001 h 6858001"/>
              <a:gd name="connsiteX6" fmla="*/ 720816 w 9556665"/>
              <a:gd name="connsiteY6" fmla="*/ 1 h 6858001"/>
              <a:gd name="connsiteX7" fmla="*/ 8783560 w 9556665"/>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665" h="6858001">
                <a:moveTo>
                  <a:pt x="8783560" y="0"/>
                </a:moveTo>
                <a:lnTo>
                  <a:pt x="9556665" y="0"/>
                </a:lnTo>
                <a:lnTo>
                  <a:pt x="9556665" y="6858000"/>
                </a:lnTo>
                <a:lnTo>
                  <a:pt x="8851411" y="6858000"/>
                </a:lnTo>
                <a:lnTo>
                  <a:pt x="8851411" y="6858001"/>
                </a:lnTo>
                <a:lnTo>
                  <a:pt x="0" y="6858001"/>
                </a:lnTo>
                <a:lnTo>
                  <a:pt x="720816" y="1"/>
                </a:lnTo>
                <a:lnTo>
                  <a:pt x="8783560" y="1"/>
                </a:lnTo>
                <a:close/>
              </a:path>
            </a:pathLst>
          </a:custGeom>
          <a:solidFill>
            <a:schemeClr val="accent4">
              <a:alpha val="80000"/>
            </a:schemeClr>
          </a:solidFill>
          <a:ln w="9525" cap="flat">
            <a:noFill/>
            <a:prstDash val="solid"/>
            <a:miter/>
          </a:ln>
        </p:spPr>
        <p:txBody>
          <a:bodyPr wrap="square" rtlCol="0" anchor="ctr">
            <a:noAutofit/>
          </a:bodyPr>
          <a:lstStyle/>
          <a:p>
            <a:endParaRPr lang="en-GB"/>
          </a:p>
        </p:txBody>
      </p:sp>
      <p:sp>
        <p:nvSpPr>
          <p:cNvPr id="5" name="Text Placeholder 10">
            <a:extLst>
              <a:ext uri="{FF2B5EF4-FFF2-40B4-BE49-F238E27FC236}">
                <a16:creationId xmlns:a16="http://schemas.microsoft.com/office/drawing/2014/main" id="{9D0EEE2B-D4AE-9D78-2482-9C41F2CDDD54}"/>
              </a:ext>
            </a:extLst>
          </p:cNvPr>
          <p:cNvSpPr txBox="1">
            <a:spLocks/>
          </p:cNvSpPr>
          <p:nvPr userDrawn="1"/>
        </p:nvSpPr>
        <p:spPr>
          <a:xfrm>
            <a:off x="2862547" y="0"/>
            <a:ext cx="1104947" cy="1720850"/>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4"/>
              </a:gs>
              <a:gs pos="100000">
                <a:schemeClr val="accent4">
                  <a:lumMod val="50000"/>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600" b="0" kern="1200" dirty="0">
                <a:no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rot="16200000">
            <a:off x="-918379" y="2296636"/>
            <a:ext cx="4902200" cy="1477328"/>
          </a:xfrm>
        </p:spPr>
        <p:txBody>
          <a:bodyPr wrap="square" anchor="t">
            <a:spAutoFit/>
          </a:bodyPr>
          <a:lstStyle>
            <a:lvl1pPr>
              <a:lnSpc>
                <a:spcPct val="80000"/>
              </a:lnSpc>
              <a:defRPr lang="en-GB" sz="6000" b="1" i="1" kern="1200" cap="all" spc="-150" baseline="0" dirty="0">
                <a:ln w="15875">
                  <a:noFill/>
                </a:ln>
                <a:solidFill>
                  <a:schemeClr val="accent4"/>
                </a:solidFill>
                <a:latin typeface="+mj-lt"/>
                <a:ea typeface="+mj-ea"/>
                <a:cs typeface="Arial" panose="020B0604020202020204" pitchFamily="34" charset="0"/>
              </a:defRPr>
            </a:lvl1pPr>
          </a:lstStyle>
          <a:p>
            <a:r>
              <a:rPr lang="en-GB" dirty="0"/>
              <a:t>[insert title here]</a:t>
            </a:r>
          </a:p>
        </p:txBody>
      </p:sp>
      <p:sp>
        <p:nvSpPr>
          <p:cNvPr id="10" name="Text Placeholder 10">
            <a:extLst>
              <a:ext uri="{FF2B5EF4-FFF2-40B4-BE49-F238E27FC236}">
                <a16:creationId xmlns:a16="http://schemas.microsoft.com/office/drawing/2014/main" id="{1BF4274F-943C-4A4A-5204-58BEE4FC03EA}"/>
              </a:ext>
            </a:extLst>
          </p:cNvPr>
          <p:cNvSpPr>
            <a:spLocks noGrp="1"/>
          </p:cNvSpPr>
          <p:nvPr>
            <p:ph type="body" sz="quarter" idx="13" hasCustomPrompt="1"/>
          </p:nvPr>
        </p:nvSpPr>
        <p:spPr>
          <a:xfrm>
            <a:off x="3521075" y="1707744"/>
            <a:ext cx="3766386"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87FB89ED-C94B-2D43-A504-06FA16ED2D52}"/>
              </a:ext>
            </a:extLst>
          </p:cNvPr>
          <p:cNvSpPr>
            <a:spLocks noGrp="1"/>
          </p:cNvSpPr>
          <p:nvPr>
            <p:ph type="body" sz="quarter" idx="20" hasCustomPrompt="1"/>
          </p:nvPr>
        </p:nvSpPr>
        <p:spPr>
          <a:xfrm>
            <a:off x="7622339" y="1707744"/>
            <a:ext cx="3766386"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raphic 3">
            <a:extLst>
              <a:ext uri="{FF2B5EF4-FFF2-40B4-BE49-F238E27FC236}">
                <a16:creationId xmlns:a16="http://schemas.microsoft.com/office/drawing/2014/main" id="{7EF815C9-72FE-04E0-8A39-60EAAEB15884}"/>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solidFill>
                <a:schemeClr val="bg1"/>
              </a:solidFill>
              <a:latin typeface="+mn-lt"/>
            </a:endParaRPr>
          </a:p>
        </p:txBody>
      </p:sp>
      <p:sp>
        <p:nvSpPr>
          <p:cNvPr id="9" name="Footer Placeholder 7">
            <a:extLst>
              <a:ext uri="{FF2B5EF4-FFF2-40B4-BE49-F238E27FC236}">
                <a16:creationId xmlns:a16="http://schemas.microsoft.com/office/drawing/2014/main" id="{A6955F2C-6E8E-A84D-F3BC-2D3D6AC48DAD}"/>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2" name="Slide Number Placeholder 5">
            <a:extLst>
              <a:ext uri="{FF2B5EF4-FFF2-40B4-BE49-F238E27FC236}">
                <a16:creationId xmlns:a16="http://schemas.microsoft.com/office/drawing/2014/main" id="{5BB799E3-C093-A7AA-27C9-186E0B6468B0}"/>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350372993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Full Image Layout">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1C20D62-2D1F-433F-F31D-0B2E6B5CBD80}"/>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0EDE278C-14CF-3D66-6897-DD70D9CD9D65}"/>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4">
                  <a:alpha val="83000"/>
                </a:schemeClr>
              </a:gs>
              <a:gs pos="100000">
                <a:schemeClr val="accent5">
                  <a:alpha val="32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solidFill>
                  <a:schemeClr val="bg1"/>
                </a:solid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0" name="Text Placeholder 10">
            <a:extLst>
              <a:ext uri="{FF2B5EF4-FFF2-40B4-BE49-F238E27FC236}">
                <a16:creationId xmlns:a16="http://schemas.microsoft.com/office/drawing/2014/main" id="{D889A851-2C25-1743-1C9E-C9E115C3A2C8}"/>
              </a:ext>
            </a:extLst>
          </p:cNvPr>
          <p:cNvSpPr>
            <a:spLocks noGrp="1"/>
          </p:cNvSpPr>
          <p:nvPr>
            <p:ph type="body" sz="quarter" idx="13" hasCustomPrompt="1"/>
          </p:nvPr>
        </p:nvSpPr>
        <p:spPr>
          <a:xfrm>
            <a:off x="803275" y="2474237"/>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428C5496-DBAE-269E-9618-47331A674E78}"/>
              </a:ext>
            </a:extLst>
          </p:cNvPr>
          <p:cNvSpPr>
            <a:spLocks noGrp="1"/>
          </p:cNvSpPr>
          <p:nvPr>
            <p:ph type="body" sz="quarter" idx="15" hasCustomPrompt="1"/>
          </p:nvPr>
        </p:nvSpPr>
        <p:spPr>
          <a:xfrm>
            <a:off x="811036" y="1716201"/>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20">
            <a:extLst>
              <a:ext uri="{FF2B5EF4-FFF2-40B4-BE49-F238E27FC236}">
                <a16:creationId xmlns:a16="http://schemas.microsoft.com/office/drawing/2014/main" id="{AE218A8A-D2E7-5713-7849-36EED03836E9}"/>
              </a:ext>
            </a:extLst>
          </p:cNvPr>
          <p:cNvSpPr>
            <a:spLocks noGrp="1"/>
          </p:cNvSpPr>
          <p:nvPr>
            <p:ph type="title" hasCustomPrompt="1"/>
          </p:nvPr>
        </p:nvSpPr>
        <p:spPr>
          <a:xfrm>
            <a:off x="803276" y="585745"/>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7" name="Straight Connector 6">
            <a:extLst>
              <a:ext uri="{FF2B5EF4-FFF2-40B4-BE49-F238E27FC236}">
                <a16:creationId xmlns:a16="http://schemas.microsoft.com/office/drawing/2014/main" id="{F06EB390-14C7-1472-8B85-0B086123FF4C}"/>
              </a:ext>
            </a:extLst>
          </p:cNvPr>
          <p:cNvCxnSpPr>
            <a:cxnSpLocks/>
          </p:cNvCxnSpPr>
          <p:nvPr userDrawn="1"/>
        </p:nvCxnSpPr>
        <p:spPr>
          <a:xfrm rot="360000">
            <a:off x="695503" y="-1"/>
            <a:ext cx="0" cy="20285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6954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4">
                  <a:lumMod val="50000"/>
                  <a:alpha val="39000"/>
                </a:schemeClr>
              </a:gs>
              <a:gs pos="100000">
                <a:schemeClr val="accent4">
                  <a:lumMod val="50000"/>
                  <a:alpha val="19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4"/>
              </a:gs>
              <a:gs pos="91000">
                <a:schemeClr val="accent4">
                  <a:lumMod val="75000"/>
                  <a:alpha val="42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4">
                  <a:lumMod val="50000"/>
                  <a:alpha val="57000"/>
                </a:schemeClr>
              </a:gs>
              <a:gs pos="100000">
                <a:schemeClr val="accent4">
                  <a:lumMod val="50000"/>
                  <a:alpha val="1600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Title 20">
            <a:extLst>
              <a:ext uri="{FF2B5EF4-FFF2-40B4-BE49-F238E27FC236}">
                <a16:creationId xmlns:a16="http://schemas.microsoft.com/office/drawing/2014/main" id="{A6324886-DAA6-9103-4B75-107F73B64BAA}"/>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79FCA469-7F4B-CB87-79CE-A8C09DE17670}"/>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5F8F7610-3B4C-56A0-C3E7-948A01402C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31934765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mage Overlay 1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11" name="Text Placeholder 3">
            <a:extLst>
              <a:ext uri="{FF2B5EF4-FFF2-40B4-BE49-F238E27FC236}">
                <a16:creationId xmlns:a16="http://schemas.microsoft.com/office/drawing/2014/main" id="{E20BF210-09DB-E24B-88DC-7CD8B5E575D2}"/>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4">
                  <a:lumMod val="50000"/>
                  <a:alpha val="39000"/>
                </a:schemeClr>
              </a:gs>
              <a:gs pos="100000">
                <a:schemeClr val="accent4">
                  <a:lumMod val="50000"/>
                  <a:alpha val="19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3" name="Text Placeholder 8">
            <a:extLst>
              <a:ext uri="{FF2B5EF4-FFF2-40B4-BE49-F238E27FC236}">
                <a16:creationId xmlns:a16="http://schemas.microsoft.com/office/drawing/2014/main" id="{7CD020BB-BDCB-C0FF-4781-FF1432AD5DC5}"/>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4"/>
              </a:gs>
              <a:gs pos="91000">
                <a:schemeClr val="accent4">
                  <a:lumMod val="75000"/>
                  <a:alpha val="42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14" name="Text Placeholder 9">
            <a:extLst>
              <a:ext uri="{FF2B5EF4-FFF2-40B4-BE49-F238E27FC236}">
                <a16:creationId xmlns:a16="http://schemas.microsoft.com/office/drawing/2014/main" id="{133C572D-C5CE-436D-FCE8-1ED1F6A69090}"/>
              </a:ext>
            </a:extLst>
          </p:cNvPr>
          <p:cNvSpPr>
            <a:spLocks noGrp="1"/>
          </p:cNvSpPr>
          <p:nvPr>
            <p:ph type="body" sz="quarter" idx="21"/>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4">
                  <a:lumMod val="50000"/>
                  <a:alpha val="57000"/>
                </a:schemeClr>
              </a:gs>
              <a:gs pos="100000">
                <a:schemeClr val="accent4">
                  <a:lumMod val="50000"/>
                  <a:alpha val="1600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379491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56F823A4-7176-91C4-F17F-42A781B02DFD}"/>
              </a:ext>
            </a:extLst>
          </p:cNvPr>
          <p:cNvSpPr>
            <a:spLocks noGrp="1"/>
          </p:cNvSpPr>
          <p:nvPr>
            <p:ph type="body" sz="quarter" idx="20" hasCustomPrompt="1"/>
          </p:nvPr>
        </p:nvSpPr>
        <p:spPr>
          <a:xfrm>
            <a:off x="4871244" y="3571907"/>
            <a:ext cx="379491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0">
            <a:extLst>
              <a:ext uri="{FF2B5EF4-FFF2-40B4-BE49-F238E27FC236}">
                <a16:creationId xmlns:a16="http://schemas.microsoft.com/office/drawing/2014/main" id="{87325FC2-F26D-DB83-AC62-442FF75DD801}"/>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6" name="Text Placeholder 10">
            <a:extLst>
              <a:ext uri="{FF2B5EF4-FFF2-40B4-BE49-F238E27FC236}">
                <a16:creationId xmlns:a16="http://schemas.microsoft.com/office/drawing/2014/main" id="{BFFAAB8E-9869-8C42-A53F-206D9ED41161}"/>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2" name="Graphic 11">
            <a:extLst>
              <a:ext uri="{FF2B5EF4-FFF2-40B4-BE49-F238E27FC236}">
                <a16:creationId xmlns:a16="http://schemas.microsoft.com/office/drawing/2014/main" id="{CF454319-4FEB-2DC3-2E9A-91EC192CEF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40117034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4">
              <a:alpha val="80000"/>
            </a:scheme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0">
            <a:extLst>
              <a:ext uri="{FF2B5EF4-FFF2-40B4-BE49-F238E27FC236}">
                <a16:creationId xmlns:a16="http://schemas.microsoft.com/office/drawing/2014/main" id="{CC30DD72-5E14-A1AE-6F68-45E80BE9563D}"/>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1F29E644-3FF2-E4C6-C7AC-519F3A74FC2C}"/>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882ABEE2-1810-8DBB-409F-C79FAC40B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13611109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mage Overlay 2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4">
              <a:alpha val="80000"/>
            </a:schemeClr>
          </a:solidFill>
          <a:ln w="8650" cap="flat">
            <a:no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3" name="Text Placeholder 10">
            <a:extLst>
              <a:ext uri="{FF2B5EF4-FFF2-40B4-BE49-F238E27FC236}">
                <a16:creationId xmlns:a16="http://schemas.microsoft.com/office/drawing/2014/main" id="{FAA89D79-11F8-6121-6AD3-5C372A4BD29F}"/>
              </a:ext>
            </a:extLst>
          </p:cNvPr>
          <p:cNvSpPr>
            <a:spLocks noGrp="1"/>
          </p:cNvSpPr>
          <p:nvPr>
            <p:ph type="body" sz="quarter" idx="13" hasCustomPrompt="1"/>
          </p:nvPr>
        </p:nvSpPr>
        <p:spPr>
          <a:xfrm>
            <a:off x="803275"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C9F86784-32DB-987A-5D2E-53397F958957}"/>
              </a:ext>
            </a:extLst>
          </p:cNvPr>
          <p:cNvSpPr>
            <a:spLocks noGrp="1"/>
          </p:cNvSpPr>
          <p:nvPr>
            <p:ph type="body" sz="quarter" idx="17" hasCustomPrompt="1"/>
          </p:nvPr>
        </p:nvSpPr>
        <p:spPr>
          <a:xfrm>
            <a:off x="3524250" y="3571907"/>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10">
            <a:extLst>
              <a:ext uri="{FF2B5EF4-FFF2-40B4-BE49-F238E27FC236}">
                <a16:creationId xmlns:a16="http://schemas.microsoft.com/office/drawing/2014/main" id="{39555A1B-B4EE-1FA5-88BA-840D1BBB671F}"/>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itle 20">
            <a:extLst>
              <a:ext uri="{FF2B5EF4-FFF2-40B4-BE49-F238E27FC236}">
                <a16:creationId xmlns:a16="http://schemas.microsoft.com/office/drawing/2014/main" id="{A51C3A54-A9C0-647E-393B-E4A79DD28C96}"/>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10" name="Graphic 9">
            <a:extLst>
              <a:ext uri="{FF2B5EF4-FFF2-40B4-BE49-F238E27FC236}">
                <a16:creationId xmlns:a16="http://schemas.microsoft.com/office/drawing/2014/main" id="{5DB54E99-33D0-FD05-7A65-AA9CDC891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29201630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4"/>
              </a:gs>
              <a:gs pos="100000">
                <a:schemeClr val="accent4">
                  <a:lumMod val="50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4">
                  <a:lumMod val="50000"/>
                </a:schemeClr>
              </a:gs>
              <a:gs pos="100000">
                <a:schemeClr val="accent4">
                  <a:lumMod val="50000"/>
                  <a:alpha val="4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11F06A5-B9A8-1DCD-DE9A-E6E563E21245}"/>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1DD33493-9C15-A2D4-9A2E-E1280CC7BE6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404451903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Placeholder 33">
            <a:extLst>
              <a:ext uri="{FF2B5EF4-FFF2-40B4-BE49-F238E27FC236}">
                <a16:creationId xmlns:a16="http://schemas.microsoft.com/office/drawing/2014/main" id="{1ECC334E-E393-1DA2-9833-37E1B6C24A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13" name="Freeform: Shape 12">
            <a:extLst>
              <a:ext uri="{FF2B5EF4-FFF2-40B4-BE49-F238E27FC236}">
                <a16:creationId xmlns:a16="http://schemas.microsoft.com/office/drawing/2014/main" id="{A9F374C2-63AA-42E5-97A3-C43CB7073ADF}"/>
              </a:ext>
            </a:extLst>
          </p:cNvPr>
          <p:cNvSpPr/>
          <p:nvPr userDrawn="1"/>
        </p:nvSpPr>
        <p:spPr>
          <a:xfrm>
            <a:off x="-1" y="0"/>
            <a:ext cx="6317450" cy="6858000"/>
          </a:xfrm>
          <a:custGeom>
            <a:avLst/>
            <a:gdLst>
              <a:gd name="connsiteX0" fmla="*/ 0 w 6317450"/>
              <a:gd name="connsiteY0" fmla="*/ 0 h 6858000"/>
              <a:gd name="connsiteX1" fmla="*/ 6317450 w 6317450"/>
              <a:gd name="connsiteY1" fmla="*/ 0 h 6858000"/>
              <a:gd name="connsiteX2" fmla="*/ 5596790 w 6317450"/>
              <a:gd name="connsiteY2" fmla="*/ 6858000 h 6858000"/>
              <a:gd name="connsiteX3" fmla="*/ 0 w 6317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7450" h="6858000">
                <a:moveTo>
                  <a:pt x="0" y="0"/>
                </a:moveTo>
                <a:lnTo>
                  <a:pt x="6317450" y="0"/>
                </a:lnTo>
                <a:lnTo>
                  <a:pt x="5596790"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F1926D79-A264-40EB-B985-1A68B5117F3C}"/>
              </a:ext>
            </a:extLst>
          </p:cNvPr>
          <p:cNvSpPr/>
          <p:nvPr userDrawn="1"/>
        </p:nvSpPr>
        <p:spPr>
          <a:xfrm>
            <a:off x="3874007"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lide Number Placeholder 5" hidden="1">
            <a:extLst>
              <a:ext uri="{FF2B5EF4-FFF2-40B4-BE49-F238E27FC236}">
                <a16:creationId xmlns:a16="http://schemas.microsoft.com/office/drawing/2014/main" id="{45E740A5-A999-E162-16D8-A34442CE228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
        <p:nvSpPr>
          <p:cNvPr id="7" name="Title 2">
            <a:extLst>
              <a:ext uri="{FF2B5EF4-FFF2-40B4-BE49-F238E27FC236}">
                <a16:creationId xmlns:a16="http://schemas.microsoft.com/office/drawing/2014/main" id="{FBE75284-AA3A-43DC-C4EF-D34A54C52567}"/>
              </a:ext>
            </a:extLst>
          </p:cNvPr>
          <p:cNvSpPr>
            <a:spLocks noGrp="1"/>
          </p:cNvSpPr>
          <p:nvPr>
            <p:ph type="title" hasCustomPrompt="1"/>
          </p:nvPr>
        </p:nvSpPr>
        <p:spPr>
          <a:xfrm>
            <a:off x="1481738" y="1759857"/>
            <a:ext cx="5744562" cy="2742289"/>
          </a:xfrm>
        </p:spPr>
        <p:txBody>
          <a:bodyPr wrap="square">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[COVER HEADER HERE]</a:t>
            </a:r>
            <a:endParaRPr lang="en-GB" dirty="0"/>
          </a:p>
        </p:txBody>
      </p:sp>
      <p:sp>
        <p:nvSpPr>
          <p:cNvPr id="8" name="Text Placeholder 15">
            <a:extLst>
              <a:ext uri="{FF2B5EF4-FFF2-40B4-BE49-F238E27FC236}">
                <a16:creationId xmlns:a16="http://schemas.microsoft.com/office/drawing/2014/main" id="{F2C28A42-0DF8-FC5D-3DA6-E739969EECDF}"/>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0" name="Text Placeholder 10">
            <a:extLst>
              <a:ext uri="{FF2B5EF4-FFF2-40B4-BE49-F238E27FC236}">
                <a16:creationId xmlns:a16="http://schemas.microsoft.com/office/drawing/2014/main" id="{22208249-87BC-A0D3-EBF7-37AEF6DA9E2D}"/>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ext Placeholder 10">
            <a:extLst>
              <a:ext uri="{FF2B5EF4-FFF2-40B4-BE49-F238E27FC236}">
                <a16:creationId xmlns:a16="http://schemas.microsoft.com/office/drawing/2014/main" id="{0C2A69C2-316C-C924-70CA-BD260FD691E7}"/>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326995086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_Large Title">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6994159-B207-DC60-6938-EF786BECC45D}"/>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2" name="Text Placeholder 4">
            <a:extLst>
              <a:ext uri="{FF2B5EF4-FFF2-40B4-BE49-F238E27FC236}">
                <a16:creationId xmlns:a16="http://schemas.microsoft.com/office/drawing/2014/main" id="{BC42AFC3-8B8F-5E00-47B9-8F5F873B17C0}"/>
              </a:ext>
            </a:extLst>
          </p:cNvPr>
          <p:cNvSpPr>
            <a:spLocks noGrp="1"/>
          </p:cNvSpPr>
          <p:nvPr>
            <p:ph type="body" sz="quarter" idx="11" hasCustomPrompt="1"/>
          </p:nvPr>
        </p:nvSpPr>
        <p:spPr>
          <a:xfrm>
            <a:off x="803275"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4">
            <a:extLst>
              <a:ext uri="{FF2B5EF4-FFF2-40B4-BE49-F238E27FC236}">
                <a16:creationId xmlns:a16="http://schemas.microsoft.com/office/drawing/2014/main" id="{A83C89D8-E977-CCFA-91B6-9C77C0B527A6}"/>
              </a:ext>
            </a:extLst>
          </p:cNvPr>
          <p:cNvSpPr>
            <a:spLocks noGrp="1"/>
          </p:cNvSpPr>
          <p:nvPr>
            <p:ph type="body" sz="quarter" idx="18" hasCustomPrompt="1"/>
          </p:nvPr>
        </p:nvSpPr>
        <p:spPr>
          <a:xfrm>
            <a:off x="3526317"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ADED3891-FDE1-B7EF-41D3-048586B1C7A8}"/>
              </a:ext>
            </a:extLst>
          </p:cNvPr>
          <p:cNvSpPr>
            <a:spLocks noGrp="1"/>
          </p:cNvSpPr>
          <p:nvPr>
            <p:ph type="body" sz="quarter" idx="19" hasCustomPrompt="1"/>
          </p:nvPr>
        </p:nvSpPr>
        <p:spPr>
          <a:xfrm>
            <a:off x="6249359" y="2095502"/>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7BB470DA-4D79-0F7B-8026-F1FEBD8882AF}"/>
              </a:ext>
            </a:extLst>
          </p:cNvPr>
          <p:cNvSpPr>
            <a:spLocks noGrp="1"/>
          </p:cNvSpPr>
          <p:nvPr>
            <p:ph type="body" sz="quarter" idx="20" hasCustomPrompt="1"/>
          </p:nvPr>
        </p:nvSpPr>
        <p:spPr>
          <a:xfrm>
            <a:off x="8972400" y="2103440"/>
            <a:ext cx="2430000"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D042699-1B25-1FC6-A6A2-C9139F5C0A10}"/>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tx2"/>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35F33A8F-1BD0-8476-177F-065695C0825D}"/>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tx2"/>
                  </a:solidFill>
                </a:ln>
                <a:noFill/>
                <a:latin typeface="+mj-lt"/>
                <a:ea typeface="+mj-ea"/>
                <a:cs typeface="Arial" panose="020B0604020202020204" pitchFamily="34" charset="0"/>
              </a:defRPr>
            </a:lvl1pPr>
          </a:lstStyle>
          <a:p>
            <a:r>
              <a:rPr lang="en-US" dirty="0"/>
              <a:t>[Insert title here]</a:t>
            </a:r>
          </a:p>
        </p:txBody>
      </p:sp>
      <p:cxnSp>
        <p:nvCxnSpPr>
          <p:cNvPr id="13" name="Straight Connector 12">
            <a:extLst>
              <a:ext uri="{FF2B5EF4-FFF2-40B4-BE49-F238E27FC236}">
                <a16:creationId xmlns:a16="http://schemas.microsoft.com/office/drawing/2014/main" id="{7A1E7FA9-B50E-C1A9-87CE-D34314A63953}"/>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9103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Overlay 3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2" name="Text Placeholder 17">
            <a:extLst>
              <a:ext uri="{FF2B5EF4-FFF2-40B4-BE49-F238E27FC236}">
                <a16:creationId xmlns:a16="http://schemas.microsoft.com/office/drawing/2014/main" id="{5851D030-354F-5275-E461-4E250FAADD4A}"/>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4"/>
              </a:gs>
              <a:gs pos="100000">
                <a:schemeClr val="accent4">
                  <a:lumMod val="50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12" name="Text Placeholder 13">
            <a:extLst>
              <a:ext uri="{FF2B5EF4-FFF2-40B4-BE49-F238E27FC236}">
                <a16:creationId xmlns:a16="http://schemas.microsoft.com/office/drawing/2014/main" id="{2691CAB8-D329-86D5-8CA5-BFFD730A8020}"/>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4">
                  <a:lumMod val="50000"/>
                </a:schemeClr>
              </a:gs>
              <a:gs pos="100000">
                <a:schemeClr val="accent4">
                  <a:lumMod val="50000"/>
                  <a:alpha val="4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5" name="Text Placeholder 10">
            <a:extLst>
              <a:ext uri="{FF2B5EF4-FFF2-40B4-BE49-F238E27FC236}">
                <a16:creationId xmlns:a16="http://schemas.microsoft.com/office/drawing/2014/main" id="{D61497E3-7956-C1B0-303A-6966F88ADD85}"/>
              </a:ext>
            </a:extLst>
          </p:cNvPr>
          <p:cNvSpPr>
            <a:spLocks noGrp="1"/>
          </p:cNvSpPr>
          <p:nvPr>
            <p:ph type="body" sz="quarter" idx="21" hasCustomPrompt="1"/>
          </p:nvPr>
        </p:nvSpPr>
        <p:spPr>
          <a:xfrm>
            <a:off x="6231364"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a:extLst>
              <a:ext uri="{FF2B5EF4-FFF2-40B4-BE49-F238E27FC236}">
                <a16:creationId xmlns:a16="http://schemas.microsoft.com/office/drawing/2014/main" id="{97164F66-AB84-C1F3-5C42-CDBBEFA72CB7}"/>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827489F0-FD72-BEA9-8E88-275A739128D0}"/>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itle 20">
            <a:extLst>
              <a:ext uri="{FF2B5EF4-FFF2-40B4-BE49-F238E27FC236}">
                <a16:creationId xmlns:a16="http://schemas.microsoft.com/office/drawing/2014/main" id="{34A94A32-CB48-107A-AF94-005AAB7A1B5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45515653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Overlay 4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6">
            <a:extLst>
              <a:ext uri="{FF2B5EF4-FFF2-40B4-BE49-F238E27FC236}">
                <a16:creationId xmlns:a16="http://schemas.microsoft.com/office/drawing/2014/main" id="{41905BBB-757C-89FB-4C9E-FE1ADB740C8D}"/>
              </a:ext>
            </a:extLst>
          </p:cNvPr>
          <p:cNvSpPr>
            <a:spLocks noGrp="1"/>
          </p:cNvSpPr>
          <p:nvPr>
            <p:ph type="body" sz="quarter" idx="20"/>
          </p:nvPr>
        </p:nvSpPr>
        <p:spPr>
          <a:xfrm>
            <a:off x="7236592" y="1"/>
            <a:ext cx="4955408" cy="6850161"/>
          </a:xfrm>
          <a:custGeom>
            <a:avLst/>
            <a:gdLst>
              <a:gd name="connsiteX0" fmla="*/ 0 w 4955408"/>
              <a:gd name="connsiteY0" fmla="*/ 0 h 6850161"/>
              <a:gd name="connsiteX1" fmla="*/ 4955408 w 4955408"/>
              <a:gd name="connsiteY1" fmla="*/ 0 h 6850161"/>
              <a:gd name="connsiteX2" fmla="*/ 4955408 w 4955408"/>
              <a:gd name="connsiteY2" fmla="*/ 6850161 h 6850161"/>
              <a:gd name="connsiteX3" fmla="*/ 4747362 w 4955408"/>
              <a:gd name="connsiteY3" fmla="*/ 6849422 h 6850161"/>
              <a:gd name="connsiteX4" fmla="*/ 4330 w 4955408"/>
              <a:gd name="connsiteY4" fmla="*/ 6846674 h 6850161"/>
              <a:gd name="connsiteX5" fmla="*/ 368445 w 4955408"/>
              <a:gd name="connsiteY5" fmla="*/ 3423336 h 685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08" h="6850161">
                <a:moveTo>
                  <a:pt x="0" y="0"/>
                </a:moveTo>
                <a:lnTo>
                  <a:pt x="4955408" y="0"/>
                </a:lnTo>
                <a:lnTo>
                  <a:pt x="4955408" y="6850161"/>
                </a:lnTo>
                <a:lnTo>
                  <a:pt x="4747362" y="6849422"/>
                </a:lnTo>
                <a:lnTo>
                  <a:pt x="4330" y="6846674"/>
                </a:lnTo>
                <a:lnTo>
                  <a:pt x="368445" y="3423336"/>
                </a:lnTo>
                <a:close/>
              </a:path>
            </a:pathLst>
          </a:custGeom>
          <a:gradFill flip="none" rotWithShape="1">
            <a:gsLst>
              <a:gs pos="0">
                <a:schemeClr val="accent4"/>
              </a:gs>
              <a:gs pos="100000">
                <a:schemeClr val="accent4">
                  <a:alpha val="44000"/>
                </a:schemeClr>
              </a:gs>
            </a:gsLst>
            <a:lin ang="16200000" scaled="1"/>
            <a:tileRect/>
          </a:gradFill>
          <a:ln w="8568" cap="flat">
            <a:noFill/>
            <a:prstDash val="solid"/>
            <a:miter/>
          </a:ln>
        </p:spPr>
        <p:txBody>
          <a:bodyPr wrap="square" rtlCol="0" anchor="ctr">
            <a:noAutofit/>
          </a:bodyPr>
          <a:lstStyle>
            <a:lvl1pPr>
              <a:defRPr lang="en-GB" dirty="0"/>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1146006" y="1"/>
            <a:ext cx="330194" cy="314325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1" name="Text Placeholder 10">
            <a:extLst>
              <a:ext uri="{FF2B5EF4-FFF2-40B4-BE49-F238E27FC236}">
                <a16:creationId xmlns:a16="http://schemas.microsoft.com/office/drawing/2014/main" id="{BFEFB553-CA50-A1B9-1554-666C889A9EB1}"/>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B21AEE25-B485-D8EA-D5E3-9C5A832CD926}"/>
              </a:ext>
            </a:extLst>
          </p:cNvPr>
          <p:cNvSpPr>
            <a:spLocks noGrp="1"/>
          </p:cNvSpPr>
          <p:nvPr>
            <p:ph type="body" sz="quarter" idx="15" hasCustomPrompt="1"/>
          </p:nvPr>
        </p:nvSpPr>
        <p:spPr>
          <a:xfrm>
            <a:off x="811036" y="5486018"/>
            <a:ext cx="627556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89123D99-C85D-1F7D-E57C-DEBD8E734E5E}"/>
              </a:ext>
            </a:extLst>
          </p:cNvPr>
          <p:cNvSpPr>
            <a:spLocks noGrp="1"/>
          </p:cNvSpPr>
          <p:nvPr>
            <p:ph type="title" hasCustomPrompt="1"/>
          </p:nvPr>
        </p:nvSpPr>
        <p:spPr>
          <a:xfrm>
            <a:off x="803276" y="3566623"/>
            <a:ext cx="6283323" cy="1772793"/>
          </a:xfrm>
        </p:spPr>
        <p:txBody>
          <a:bodyPr wrap="square" anchor="t">
            <a:spAutoFit/>
          </a:bodyPr>
          <a:lstStyle>
            <a:lvl1pPr>
              <a:lnSpc>
                <a:spcPct val="80000"/>
              </a:lnSpc>
              <a:defRPr sz="72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165163459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4">
                  <a:lumMod val="50000"/>
                </a:schemeClr>
              </a:gs>
              <a:gs pos="100000">
                <a:schemeClr val="accent4">
                  <a:alpha val="67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9BFD4A21-E78E-2FDC-71E9-268FEB8DF53D}"/>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itle 20">
            <a:extLst>
              <a:ext uri="{FF2B5EF4-FFF2-40B4-BE49-F238E27FC236}">
                <a16:creationId xmlns:a16="http://schemas.microsoft.com/office/drawing/2014/main" id="{123EF1FE-DB98-8BA7-7200-C3DAE74E83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507EF37E-82B2-6A7D-B4A0-F002C8F803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15020599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Overlay 5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2" name="Text Placeholder 8">
            <a:extLst>
              <a:ext uri="{FF2B5EF4-FFF2-40B4-BE49-F238E27FC236}">
                <a16:creationId xmlns:a16="http://schemas.microsoft.com/office/drawing/2014/main" id="{C82D887C-859E-2949-BEC8-5D6F1EEEA77D}"/>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4">
                  <a:lumMod val="50000"/>
                </a:schemeClr>
              </a:gs>
              <a:gs pos="100000">
                <a:schemeClr val="accent4">
                  <a:alpha val="67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3" name="Text Placeholder 10">
            <a:extLst>
              <a:ext uri="{FF2B5EF4-FFF2-40B4-BE49-F238E27FC236}">
                <a16:creationId xmlns:a16="http://schemas.microsoft.com/office/drawing/2014/main" id="{AFDF2EDC-8563-A3C0-CF17-8CE2419E1BBB}"/>
              </a:ext>
            </a:extLst>
          </p:cNvPr>
          <p:cNvSpPr>
            <a:spLocks noGrp="1"/>
          </p:cNvSpPr>
          <p:nvPr>
            <p:ph type="body" sz="quarter" idx="20" hasCustomPrompt="1"/>
          </p:nvPr>
        </p:nvSpPr>
        <p:spPr>
          <a:xfrm>
            <a:off x="3527479"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9A28D3E8-BF4E-0681-47CB-BECD73F0899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itle 20">
            <a:extLst>
              <a:ext uri="{FF2B5EF4-FFF2-40B4-BE49-F238E27FC236}">
                <a16:creationId xmlns:a16="http://schemas.microsoft.com/office/drawing/2014/main" id="{E2E790DB-91EC-D70D-FC4B-9FBEABB76517}"/>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4" name="Graphic 3">
            <a:extLst>
              <a:ext uri="{FF2B5EF4-FFF2-40B4-BE49-F238E27FC236}">
                <a16:creationId xmlns:a16="http://schemas.microsoft.com/office/drawing/2014/main" id="{1B11A9DC-A118-FA41-85B6-27DF9BF4C4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57316654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2" name="Text Placeholder 8">
            <a:extLst>
              <a:ext uri="{FF2B5EF4-FFF2-40B4-BE49-F238E27FC236}">
                <a16:creationId xmlns:a16="http://schemas.microsoft.com/office/drawing/2014/main" id="{4D6DFD79-C4C2-DC2D-E312-CAB4B1FA3D09}"/>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4">
                  <a:lumMod val="50000"/>
                </a:schemeClr>
              </a:gs>
              <a:gs pos="100000">
                <a:schemeClr val="accent4">
                  <a:alpha val="67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4">
                  <a:lumMod val="50000"/>
                  <a:alpha val="48000"/>
                </a:schemeClr>
              </a:gs>
              <a:gs pos="100000">
                <a:schemeClr val="accent4">
                  <a:alpha val="43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46000"/>
                </a:schemeClr>
              </a:gs>
              <a:gs pos="91000">
                <a:schemeClr val="accent4">
                  <a:lumMod val="50000"/>
                  <a:alpha val="6500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02C4CD77-28FA-CF00-9E79-C99CDC09F632}"/>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6F69A74D-B37E-1E10-29A9-AA449525B286}"/>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EE6163E5-F3A9-0B1C-7E7B-49C1E446EE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95437417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mage Overlay 6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3" name="Text Placeholder 8">
            <a:extLst>
              <a:ext uri="{FF2B5EF4-FFF2-40B4-BE49-F238E27FC236}">
                <a16:creationId xmlns:a16="http://schemas.microsoft.com/office/drawing/2014/main" id="{B0CA9DF8-CBA7-FB79-71CD-7616D3E184CF}"/>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4">
                  <a:lumMod val="50000"/>
                </a:schemeClr>
              </a:gs>
              <a:gs pos="100000">
                <a:schemeClr val="accent4">
                  <a:alpha val="67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2" name="Text Placeholder 10">
            <a:extLst>
              <a:ext uri="{FF2B5EF4-FFF2-40B4-BE49-F238E27FC236}">
                <a16:creationId xmlns:a16="http://schemas.microsoft.com/office/drawing/2014/main" id="{71D70BF2-E39A-8F75-4DF6-172C3D8B9514}"/>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4">
                  <a:lumMod val="50000"/>
                  <a:alpha val="48000"/>
                </a:schemeClr>
              </a:gs>
              <a:gs pos="100000">
                <a:schemeClr val="accent4">
                  <a:alpha val="43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3" name="Text Placeholder 18">
            <a:extLst>
              <a:ext uri="{FF2B5EF4-FFF2-40B4-BE49-F238E27FC236}">
                <a16:creationId xmlns:a16="http://schemas.microsoft.com/office/drawing/2014/main" id="{45F74616-1454-CC11-61C5-2F56F20818A6}"/>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46000"/>
                </a:schemeClr>
              </a:gs>
              <a:gs pos="91000">
                <a:schemeClr val="accent4">
                  <a:lumMod val="50000"/>
                  <a:alpha val="6500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2" name="Text Placeholder 10">
            <a:extLst>
              <a:ext uri="{FF2B5EF4-FFF2-40B4-BE49-F238E27FC236}">
                <a16:creationId xmlns:a16="http://schemas.microsoft.com/office/drawing/2014/main" id="{9BAA4D5C-DC8D-F3C8-324F-5D2CC8CE826A}"/>
              </a:ext>
            </a:extLst>
          </p:cNvPr>
          <p:cNvSpPr>
            <a:spLocks noGrp="1"/>
          </p:cNvSpPr>
          <p:nvPr>
            <p:ph type="body" sz="quarter" idx="22" hasCustomPrompt="1"/>
          </p:nvPr>
        </p:nvSpPr>
        <p:spPr>
          <a:xfrm>
            <a:off x="4893923"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0">
            <a:extLst>
              <a:ext uri="{FF2B5EF4-FFF2-40B4-BE49-F238E27FC236}">
                <a16:creationId xmlns:a16="http://schemas.microsoft.com/office/drawing/2014/main" id="{9F89A439-05F3-B43B-BD55-23A3574530B3}"/>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0" name="Text Placeholder 10">
            <a:extLst>
              <a:ext uri="{FF2B5EF4-FFF2-40B4-BE49-F238E27FC236}">
                <a16:creationId xmlns:a16="http://schemas.microsoft.com/office/drawing/2014/main" id="{CC39D3DF-6B72-C720-8328-6EAF9572C38A}"/>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4" name="Graphic 3">
            <a:extLst>
              <a:ext uri="{FF2B5EF4-FFF2-40B4-BE49-F238E27FC236}">
                <a16:creationId xmlns:a16="http://schemas.microsoft.com/office/drawing/2014/main" id="{936944E3-F89A-E8D9-1BEC-B624964470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789730491"/>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4">
                  <a:alpha val="72000"/>
                </a:schemeClr>
              </a:gs>
              <a:gs pos="100000">
                <a:schemeClr val="accent4">
                  <a:lumMod val="50000"/>
                  <a:alpha val="9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33950" y="1720850"/>
            <a:ext cx="6454775"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ACDF022F-7BA6-D7BD-AF7A-B80E4D5384AD}"/>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8" name="Graphic 7">
            <a:extLst>
              <a:ext uri="{FF2B5EF4-FFF2-40B4-BE49-F238E27FC236}">
                <a16:creationId xmlns:a16="http://schemas.microsoft.com/office/drawing/2014/main" id="{D487910F-128E-368B-B0AE-FFEB7EB380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79054878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mage Left 1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334A7DB-9BD4-344F-446E-4C22AE7B1280}"/>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5">
            <a:extLst>
              <a:ext uri="{FF2B5EF4-FFF2-40B4-BE49-F238E27FC236}">
                <a16:creationId xmlns:a16="http://schemas.microsoft.com/office/drawing/2014/main" id="{6ADC934E-5B93-7393-EBFB-76D17D7F26EE}"/>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4">
                  <a:alpha val="72000"/>
                </a:schemeClr>
              </a:gs>
              <a:gs pos="100000">
                <a:schemeClr val="accent4">
                  <a:lumMod val="50000"/>
                  <a:alpha val="9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43201"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292169"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66EE1476-EAEC-D538-8A81-F05AD5C83436}"/>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41124AF-400A-9F9D-83C1-575168653033}"/>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EDD6FD3B-8759-B75E-D360-FD407253B383}"/>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7" name="Graphic 6">
            <a:extLst>
              <a:ext uri="{FF2B5EF4-FFF2-40B4-BE49-F238E27FC236}">
                <a16:creationId xmlns:a16="http://schemas.microsoft.com/office/drawing/2014/main" id="{FE570082-E71F-DF4D-66D3-DEF26628DC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53271489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58000"/>
                </a:schemeClr>
              </a:gs>
              <a:gs pos="91000">
                <a:schemeClr val="accent4">
                  <a:lumMod val="50000"/>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6E894E90-65C9-27AB-0272-2C25E7100E9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47888778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mage Left 2_Two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955087"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E4E8027-446E-D2F1-AF8B-4D14A10784C8}"/>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88E28D66-78FE-1126-528B-D486A8E051EA}"/>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
        <p:nvSpPr>
          <p:cNvPr id="3" name="Text Placeholder 10">
            <a:extLst>
              <a:ext uri="{FF2B5EF4-FFF2-40B4-BE49-F238E27FC236}">
                <a16:creationId xmlns:a16="http://schemas.microsoft.com/office/drawing/2014/main" id="{BA511BA7-0B0B-B88E-E103-ACA01D1BE57E}"/>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58000"/>
                </a:schemeClr>
              </a:gs>
              <a:gs pos="91000">
                <a:schemeClr val="accent4">
                  <a:lumMod val="50000"/>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Tree>
    <p:extLst>
      <p:ext uri="{BB962C8B-B14F-4D97-AF65-F5344CB8AC3E}">
        <p14:creationId xmlns:p14="http://schemas.microsoft.com/office/powerpoint/2010/main" val="90112752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_Bg1">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803275" y="2436596"/>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52EBF0F5-10FB-C442-1738-94F60EC2B5FF}"/>
              </a:ext>
            </a:extLst>
          </p:cNvPr>
          <p:cNvSpPr>
            <a:spLocks noGrp="1"/>
          </p:cNvSpPr>
          <p:nvPr>
            <p:ph type="sldNum" sz="quarter" idx="17"/>
          </p:nvPr>
        </p:nvSpPr>
        <p:spPr/>
        <p:txBody>
          <a:bodyPr/>
          <a:lstStyle>
            <a:lvl1pPr>
              <a:defRPr>
                <a:solidFill>
                  <a:schemeClr val="bg1"/>
                </a:solidFill>
              </a:defRPr>
            </a:lvl1pPr>
          </a:lstStyle>
          <a:p>
            <a:fld id="{8D106B86-2C1D-4C37-AAEC-BECB664F03FD}" type="slidenum">
              <a:rPr lang="en-GB" smtClean="0"/>
              <a:pPr/>
              <a:t>‹#›</a:t>
            </a:fld>
            <a:endParaRPr lang="en-GB" dirty="0"/>
          </a:p>
        </p:txBody>
      </p:sp>
      <p:sp>
        <p:nvSpPr>
          <p:cNvPr id="11" name="Text Placeholder 10">
            <a:extLst>
              <a:ext uri="{FF2B5EF4-FFF2-40B4-BE49-F238E27FC236}">
                <a16:creationId xmlns:a16="http://schemas.microsoft.com/office/drawing/2014/main" id="{5136B0D0-1C7D-C29B-C27E-435D33A721E2}"/>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6">
            <a:extLst>
              <a:ext uri="{FF2B5EF4-FFF2-40B4-BE49-F238E27FC236}">
                <a16:creationId xmlns:a16="http://schemas.microsoft.com/office/drawing/2014/main" id="{C84F580B-DB69-837D-FC6D-C31FE58D23F0}"/>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a:t>Click to edit Master title style</a:t>
            </a:r>
            <a:endParaRPr lang="en-GB" dirty="0"/>
          </a:p>
        </p:txBody>
      </p:sp>
      <p:cxnSp>
        <p:nvCxnSpPr>
          <p:cNvPr id="4" name="Straight Connector 3">
            <a:extLst>
              <a:ext uri="{FF2B5EF4-FFF2-40B4-BE49-F238E27FC236}">
                <a16:creationId xmlns:a16="http://schemas.microsoft.com/office/drawing/2014/main" id="{77820D49-0C69-3759-31F0-AE7D0E67ABFF}"/>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6201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4"/>
              </a:gs>
              <a:gs pos="100000">
                <a:schemeClr val="accent4">
                  <a:alpha val="67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DD540370-6563-291E-4AD8-A7D14A032E02}"/>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3">
            <a:extLst>
              <a:ext uri="{FF2B5EF4-FFF2-40B4-BE49-F238E27FC236}">
                <a16:creationId xmlns:a16="http://schemas.microsoft.com/office/drawing/2014/main" id="{2C6BC592-1ACA-453F-D792-53010256DD70}"/>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4">
                    <a:lumMod val="75000"/>
                  </a:schemeClr>
                </a:solidFill>
                <a:latin typeface="+mj-lt"/>
                <a:ea typeface="+mj-ea"/>
                <a:cs typeface="Arial" panose="020B0604020202020204" pitchFamily="34" charset="0"/>
              </a:defRPr>
            </a:lvl1pPr>
          </a:lstStyle>
          <a:p>
            <a:r>
              <a:rPr lang="en-US" dirty="0"/>
              <a:t>[Insert title here]</a:t>
            </a:r>
            <a:endParaRPr lang="en-GB" dirty="0"/>
          </a:p>
        </p:txBody>
      </p:sp>
      <p:sp>
        <p:nvSpPr>
          <p:cNvPr id="11" name="Text Placeholder 4">
            <a:extLst>
              <a:ext uri="{FF2B5EF4-FFF2-40B4-BE49-F238E27FC236}">
                <a16:creationId xmlns:a16="http://schemas.microsoft.com/office/drawing/2014/main" id="{75101D79-6BAF-7F0E-654D-9BFC68E06519}"/>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A02E2A84-E3D9-D94C-97A0-0A748B87EB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C548745B-13E6-17BD-AD98-96FF5749B0EC}"/>
              </a:ext>
            </a:extLst>
          </p:cNvPr>
          <p:cNvCxnSpPr>
            <a:cxnSpLocks/>
          </p:cNvCxnSpPr>
          <p:nvPr userDrawn="1"/>
        </p:nvCxnSpPr>
        <p:spPr>
          <a:xfrm rot="360000">
            <a:off x="6167615" y="1"/>
            <a:ext cx="0" cy="1080933"/>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464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Left 4_Three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3" name="Text Placeholder 4">
            <a:extLst>
              <a:ext uri="{FF2B5EF4-FFF2-40B4-BE49-F238E27FC236}">
                <a16:creationId xmlns:a16="http://schemas.microsoft.com/office/drawing/2014/main" id="{B29AA173-3398-C12D-AC65-586351F649C2}"/>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4"/>
              </a:gs>
              <a:gs pos="100000">
                <a:schemeClr val="accent4">
                  <a:alpha val="67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67BE3FF3-061D-667A-3793-AF63ECBA9F46}"/>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9" name="Text Placeholder 4">
            <a:extLst>
              <a:ext uri="{FF2B5EF4-FFF2-40B4-BE49-F238E27FC236}">
                <a16:creationId xmlns:a16="http://schemas.microsoft.com/office/drawing/2014/main" id="{AB20A31E-7531-8B90-3C3C-9C330E5C27CD}"/>
              </a:ext>
            </a:extLst>
          </p:cNvPr>
          <p:cNvSpPr>
            <a:spLocks noGrp="1"/>
          </p:cNvSpPr>
          <p:nvPr>
            <p:ph type="body" sz="quarter" idx="13" hasCustomPrompt="1"/>
          </p:nvPr>
        </p:nvSpPr>
        <p:spPr>
          <a:xfrm>
            <a:off x="8973125"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4">
            <a:extLst>
              <a:ext uri="{FF2B5EF4-FFF2-40B4-BE49-F238E27FC236}">
                <a16:creationId xmlns:a16="http://schemas.microsoft.com/office/drawing/2014/main" id="{69573774-098F-EB27-ED77-1BAC6C2A6E21}"/>
              </a:ext>
            </a:extLst>
          </p:cNvPr>
          <p:cNvSpPr>
            <a:spLocks noGrp="1"/>
          </p:cNvSpPr>
          <p:nvPr>
            <p:ph type="body" sz="quarter" idx="12" hasCustomPrompt="1"/>
          </p:nvPr>
        </p:nvSpPr>
        <p:spPr>
          <a:xfrm>
            <a:off x="6238876"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3">
            <a:extLst>
              <a:ext uri="{FF2B5EF4-FFF2-40B4-BE49-F238E27FC236}">
                <a16:creationId xmlns:a16="http://schemas.microsoft.com/office/drawing/2014/main" id="{043D4D99-1B8A-024F-63A2-84EED0E7D7DE}"/>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4">
                    <a:lumMod val="75000"/>
                  </a:schemeClr>
                </a:solidFill>
                <a:latin typeface="+mj-lt"/>
                <a:ea typeface="+mj-ea"/>
                <a:cs typeface="Arial" panose="020B0604020202020204" pitchFamily="34" charset="0"/>
              </a:defRPr>
            </a:lvl1pPr>
          </a:lstStyle>
          <a:p>
            <a:r>
              <a:rPr lang="en-US" dirty="0"/>
              <a:t>[Insert title here]</a:t>
            </a:r>
            <a:endParaRPr lang="en-GB" dirty="0"/>
          </a:p>
        </p:txBody>
      </p:sp>
      <p:sp>
        <p:nvSpPr>
          <p:cNvPr id="13" name="Text Placeholder 4">
            <a:extLst>
              <a:ext uri="{FF2B5EF4-FFF2-40B4-BE49-F238E27FC236}">
                <a16:creationId xmlns:a16="http://schemas.microsoft.com/office/drawing/2014/main" id="{320AF075-4D2D-6889-C08C-91AAB5EB85AF}"/>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4" name="Graphic 3">
            <a:extLst>
              <a:ext uri="{FF2B5EF4-FFF2-40B4-BE49-F238E27FC236}">
                <a16:creationId xmlns:a16="http://schemas.microsoft.com/office/drawing/2014/main" id="{071DBBA5-52E0-A724-127C-2DFF1B318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BAB5FF5B-B5F3-6D3A-59A2-5D3BBBBE3B07}"/>
              </a:ext>
            </a:extLst>
          </p:cNvPr>
          <p:cNvCxnSpPr>
            <a:cxnSpLocks/>
          </p:cNvCxnSpPr>
          <p:nvPr userDrawn="1"/>
        </p:nvCxnSpPr>
        <p:spPr>
          <a:xfrm rot="360000">
            <a:off x="6167615" y="1"/>
            <a:ext cx="0" cy="1080933"/>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70232"/>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4"/>
              </a:gs>
              <a:gs pos="100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C64CE005-41DD-4B33-4C2F-FB85BB8AEC9C}"/>
              </a:ext>
            </a:extLst>
          </p:cNvPr>
          <p:cNvSpPr>
            <a:spLocks noGrp="1"/>
          </p:cNvSpPr>
          <p:nvPr>
            <p:ph type="body" sz="quarter" idx="12" hasCustomPrompt="1"/>
          </p:nvPr>
        </p:nvSpPr>
        <p:spPr>
          <a:xfrm>
            <a:off x="817562" y="2436596"/>
            <a:ext cx="7851776"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BEA3C77-016B-3266-E295-9523BFD9EDE6}"/>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4">
                      <a:lumMod val="75000"/>
                    </a:schemeClr>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E947DD95-E915-AEBF-E12E-4A2D28A1FA22}"/>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69752955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mage Right 1_Two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3" name="Text Placeholder 16">
            <a:extLst>
              <a:ext uri="{FF2B5EF4-FFF2-40B4-BE49-F238E27FC236}">
                <a16:creationId xmlns:a16="http://schemas.microsoft.com/office/drawing/2014/main" id="{523B8EF5-DA26-48DA-759F-5EF111772677}"/>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4"/>
              </a:gs>
              <a:gs pos="100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9" name="Text Placeholder 4">
            <a:extLst>
              <a:ext uri="{FF2B5EF4-FFF2-40B4-BE49-F238E27FC236}">
                <a16:creationId xmlns:a16="http://schemas.microsoft.com/office/drawing/2014/main" id="{9C58BAED-AD0F-8593-FF99-624CFCB7D711}"/>
              </a:ext>
            </a:extLst>
          </p:cNvPr>
          <p:cNvSpPr>
            <a:spLocks noGrp="1"/>
          </p:cNvSpPr>
          <p:nvPr>
            <p:ph type="body" sz="quarter" idx="13" hasCustomPrompt="1"/>
          </p:nvPr>
        </p:nvSpPr>
        <p:spPr>
          <a:xfrm>
            <a:off x="4890293" y="2436596"/>
            <a:ext cx="377587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2">
            <a:extLst>
              <a:ext uri="{FF2B5EF4-FFF2-40B4-BE49-F238E27FC236}">
                <a16:creationId xmlns:a16="http://schemas.microsoft.com/office/drawing/2014/main" id="{89C29E35-704B-576E-4FD3-A408F70CAECD}"/>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 name="Text Placeholder 15">
            <a:extLst>
              <a:ext uri="{FF2B5EF4-FFF2-40B4-BE49-F238E27FC236}">
                <a16:creationId xmlns:a16="http://schemas.microsoft.com/office/drawing/2014/main" id="{9C78F316-AAA3-7468-6FDA-8D15B77A689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4">
            <a:extLst>
              <a:ext uri="{FF2B5EF4-FFF2-40B4-BE49-F238E27FC236}">
                <a16:creationId xmlns:a16="http://schemas.microsoft.com/office/drawing/2014/main" id="{EE535C6D-6269-3BED-9338-0998383C106C}"/>
              </a:ext>
            </a:extLst>
          </p:cNvPr>
          <p:cNvSpPr>
            <a:spLocks noGrp="1"/>
          </p:cNvSpPr>
          <p:nvPr>
            <p:ph type="body" sz="quarter" idx="12" hasCustomPrompt="1"/>
          </p:nvPr>
        </p:nvSpPr>
        <p:spPr>
          <a:xfrm>
            <a:off x="817562" y="2436596"/>
            <a:ext cx="37764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615C06F1-8115-A56E-3D72-37EAEC41B742}"/>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4">
                      <a:lumMod val="75000"/>
                    </a:schemeClr>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338D335D-2CE3-1FAC-EE30-3B6B17E6A71F}"/>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401292613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mage Right 2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4"/>
              </a:gs>
              <a:gs pos="100000">
                <a:schemeClr val="accent4">
                  <a:lumMod val="75000"/>
                  <a:alpha val="57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2E3DC09B-7234-3DFB-49F1-31AEAFB34C80}"/>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DEF1FA5-CE59-CB69-36EA-4C55763E07D9}"/>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9" name="Graphic 8">
            <a:extLst>
              <a:ext uri="{FF2B5EF4-FFF2-40B4-BE49-F238E27FC236}">
                <a16:creationId xmlns:a16="http://schemas.microsoft.com/office/drawing/2014/main" id="{698D892B-C172-F7E5-42DE-B55AC54AD0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44540DD8-0D87-03E9-2E77-08A9C601A618}"/>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5675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mage Right 2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4">
            <a:extLst>
              <a:ext uri="{FF2B5EF4-FFF2-40B4-BE49-F238E27FC236}">
                <a16:creationId xmlns:a16="http://schemas.microsoft.com/office/drawing/2014/main" id="{CA7E0974-9EEA-B519-5CAF-B91D8F96E586}"/>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4"/>
              </a:gs>
              <a:gs pos="100000">
                <a:schemeClr val="accent4">
                  <a:lumMod val="75000"/>
                  <a:alpha val="57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F9BE85C8-F01E-9B9C-BAE8-40A4C5C66194}"/>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22EBCF41-B11D-3A37-CA3E-BAC286B4AAE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6B468BDD-CCFE-F795-66DC-9248F6E472CC}"/>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dirty="0"/>
              <a:t>Click to edit Master title style</a:t>
            </a:r>
            <a:endParaRPr lang="en-GB" dirty="0"/>
          </a:p>
        </p:txBody>
      </p:sp>
      <p:pic>
        <p:nvPicPr>
          <p:cNvPr id="10" name="Graphic 9">
            <a:extLst>
              <a:ext uri="{FF2B5EF4-FFF2-40B4-BE49-F238E27FC236}">
                <a16:creationId xmlns:a16="http://schemas.microsoft.com/office/drawing/2014/main" id="{10A26BB2-4046-E2A5-CE12-0FE144E1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12" name="Straight Connector 11">
            <a:extLst>
              <a:ext uri="{FF2B5EF4-FFF2-40B4-BE49-F238E27FC236}">
                <a16:creationId xmlns:a16="http://schemas.microsoft.com/office/drawing/2014/main" id="{C03DB29E-EC1A-27E9-9C3D-1BF5F344A2A9}"/>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3337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4">
            <a:extLst>
              <a:ext uri="{FF2B5EF4-FFF2-40B4-BE49-F238E27FC236}">
                <a16:creationId xmlns:a16="http://schemas.microsoft.com/office/drawing/2014/main" id="{A8093406-99E1-2830-719D-5C75D034C292}"/>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4"/>
              </a:gs>
              <a:gs pos="100000">
                <a:schemeClr val="accent4">
                  <a:lumMod val="75000"/>
                  <a:alpha val="57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B0429263-B0F1-6CEB-F78A-CF5AFEC428B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9D149F7-BF0F-4900-930E-9AA7B7211CB7}"/>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A25489FE-BB23-D8F7-49B1-F7AA2272B6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60361007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mage Right 2_Two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4">
            <a:extLst>
              <a:ext uri="{FF2B5EF4-FFF2-40B4-BE49-F238E27FC236}">
                <a16:creationId xmlns:a16="http://schemas.microsoft.com/office/drawing/2014/main" id="{C98F2D66-C49A-E412-291D-7C09488151D4}"/>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4"/>
              </a:gs>
              <a:gs pos="100000">
                <a:schemeClr val="accent4">
                  <a:lumMod val="75000"/>
                  <a:alpha val="57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9" name="Text Placeholder 10">
            <a:extLst>
              <a:ext uri="{FF2B5EF4-FFF2-40B4-BE49-F238E27FC236}">
                <a16:creationId xmlns:a16="http://schemas.microsoft.com/office/drawing/2014/main" id="{6367FFF8-7414-5E2D-D41B-F36FEB0D426C}"/>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9545D864-76EC-4CCF-B78A-5495CFDF3903}"/>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20457A6C-ED9F-717F-6FF7-4E5E9FD5A7D2}"/>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C7B10557-33FC-8159-4D98-860A240E74CC}"/>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11" name="Graphic 10">
            <a:extLst>
              <a:ext uri="{FF2B5EF4-FFF2-40B4-BE49-F238E27FC236}">
                <a16:creationId xmlns:a16="http://schemas.microsoft.com/office/drawing/2014/main" id="{580A27DF-2DBE-792C-165D-5C6EBBE8E0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77238838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80725"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3">
            <a:extLst>
              <a:ext uri="{FF2B5EF4-FFF2-40B4-BE49-F238E27FC236}">
                <a16:creationId xmlns:a16="http://schemas.microsoft.com/office/drawing/2014/main" id="{2B3E236A-905C-D917-BF8A-BE4C5DC3DD1C}"/>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4">
                    <a:lumMod val="75000"/>
                  </a:schemeClr>
                </a:solidFill>
                <a:latin typeface="+mj-lt"/>
                <a:ea typeface="+mj-ea"/>
                <a:cs typeface="Arial" panose="020B0604020202020204" pitchFamily="34" charset="0"/>
              </a:defRPr>
            </a:lvl1pPr>
          </a:lstStyle>
          <a:p>
            <a:r>
              <a:rPr lang="en-US" dirty="0"/>
              <a:t>[Insert title here]</a:t>
            </a:r>
            <a:endParaRPr lang="en-GB" dirty="0"/>
          </a:p>
        </p:txBody>
      </p:sp>
      <p:sp>
        <p:nvSpPr>
          <p:cNvPr id="3" name="Text Placeholder 4">
            <a:extLst>
              <a:ext uri="{FF2B5EF4-FFF2-40B4-BE49-F238E27FC236}">
                <a16:creationId xmlns:a16="http://schemas.microsoft.com/office/drawing/2014/main" id="{433FBD76-2EB0-5455-9DA7-C6790D096368}"/>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4">
                    <a:lumMod val="75000"/>
                  </a:schemeClr>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68268926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Image Right 3_Three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GB" dirty="0">
                <a:noFill/>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7375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8B05867-CF2D-DF93-63E6-631FF54452D8}"/>
              </a:ext>
            </a:extLst>
          </p:cNvPr>
          <p:cNvSpPr>
            <a:spLocks noGrp="1"/>
          </p:cNvSpPr>
          <p:nvPr>
            <p:ph type="body" sz="quarter" idx="22" hasCustomPrompt="1"/>
          </p:nvPr>
        </p:nvSpPr>
        <p:spPr>
          <a:xfrm>
            <a:off x="921443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3">
            <a:extLst>
              <a:ext uri="{FF2B5EF4-FFF2-40B4-BE49-F238E27FC236}">
                <a16:creationId xmlns:a16="http://schemas.microsoft.com/office/drawing/2014/main" id="{3A3A1FDC-AF79-0107-DB3F-3A306F8E80E5}"/>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4">
                    <a:lumMod val="75000"/>
                  </a:schemeClr>
                </a:solidFill>
                <a:latin typeface="+mj-lt"/>
                <a:ea typeface="+mj-ea"/>
                <a:cs typeface="Arial" panose="020B0604020202020204" pitchFamily="34" charset="0"/>
              </a:defRPr>
            </a:lvl1pPr>
          </a:lstStyle>
          <a:p>
            <a:r>
              <a:rPr lang="en-US" dirty="0"/>
              <a:t>[Insert title here]</a:t>
            </a:r>
            <a:endParaRPr lang="en-GB" dirty="0"/>
          </a:p>
        </p:txBody>
      </p:sp>
      <p:sp>
        <p:nvSpPr>
          <p:cNvPr id="6" name="Text Placeholder 4">
            <a:extLst>
              <a:ext uri="{FF2B5EF4-FFF2-40B4-BE49-F238E27FC236}">
                <a16:creationId xmlns:a16="http://schemas.microsoft.com/office/drawing/2014/main" id="{7F563BCF-7788-C969-DB7D-FE2CE0E61D00}"/>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4">
                    <a:lumMod val="75000"/>
                  </a:schemeClr>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363562977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_Bg2">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067719C-A326-8478-F5A2-6CCA5594168B}"/>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7" name="Straight Connector 6">
            <a:extLst>
              <a:ext uri="{FF2B5EF4-FFF2-40B4-BE49-F238E27FC236}">
                <a16:creationId xmlns:a16="http://schemas.microsoft.com/office/drawing/2014/main" id="{FC46A911-FB01-9D4C-E6CD-C63C2828E503}"/>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39960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Image Right 4_One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gs>
              <a:gs pos="100000">
                <a:schemeClr val="accent4">
                  <a:lumMod val="50000"/>
                  <a:alpha val="17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lvl1pPr>
          </a:lstStyle>
          <a:p>
            <a:pPr lvl="0"/>
            <a:endParaRPr lang="en-GB" dirty="0"/>
          </a:p>
        </p:txBody>
      </p:sp>
      <p:sp>
        <p:nvSpPr>
          <p:cNvPr id="2" name="Slide Number Placeholder 12">
            <a:extLst>
              <a:ext uri="{FF2B5EF4-FFF2-40B4-BE49-F238E27FC236}">
                <a16:creationId xmlns:a16="http://schemas.microsoft.com/office/drawing/2014/main" id="{F711ABA1-5D9A-B922-AE11-E13321C2AF3A}"/>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42181432-A4D8-9429-D2A2-E7F30C48570B}"/>
              </a:ext>
            </a:extLst>
          </p:cNvPr>
          <p:cNvSpPr>
            <a:spLocks noGrp="1"/>
          </p:cNvSpPr>
          <p:nvPr>
            <p:ph type="body" sz="quarter" idx="12" hasCustomPrompt="1"/>
          </p:nvPr>
        </p:nvSpPr>
        <p:spPr>
          <a:xfrm>
            <a:off x="817562" y="2436596"/>
            <a:ext cx="51308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E41B2597-A746-0C04-7C2F-16F017FAFAA9}"/>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4">
                    <a:lumMod val="75000"/>
                  </a:schemeClr>
                </a:solidFill>
              </a:defRPr>
            </a:lvl1pPr>
          </a:lstStyle>
          <a:p>
            <a:pPr lvl="0"/>
            <a:r>
              <a:rPr lang="en-GB" dirty="0"/>
              <a:t>[insert title here]</a:t>
            </a:r>
          </a:p>
        </p:txBody>
      </p:sp>
      <p:sp>
        <p:nvSpPr>
          <p:cNvPr id="10" name="Text Placeholder 4">
            <a:extLst>
              <a:ext uri="{FF2B5EF4-FFF2-40B4-BE49-F238E27FC236}">
                <a16:creationId xmlns:a16="http://schemas.microsoft.com/office/drawing/2014/main" id="{0FE356F2-4FEE-A756-3580-24D3148AEE3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
        <p:nvSpPr>
          <p:cNvPr id="4" name="Text Placeholder 12">
            <a:extLst>
              <a:ext uri="{FF2B5EF4-FFF2-40B4-BE49-F238E27FC236}">
                <a16:creationId xmlns:a16="http://schemas.microsoft.com/office/drawing/2014/main" id="{1321D984-F279-949C-6ED1-607791058C82}"/>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66000"/>
                </a:schemeClr>
              </a:gs>
              <a:gs pos="91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Tree>
    <p:extLst>
      <p:ext uri="{BB962C8B-B14F-4D97-AF65-F5344CB8AC3E}">
        <p14:creationId xmlns:p14="http://schemas.microsoft.com/office/powerpoint/2010/main" val="222951396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mage Right 4_Two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4">
                  <a:alpha val="66000"/>
                </a:schemeClr>
              </a:gs>
              <a:gs pos="91000">
                <a:schemeClr val="accent4">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ext Placeholder 11">
            <a:extLst>
              <a:ext uri="{FF2B5EF4-FFF2-40B4-BE49-F238E27FC236}">
                <a16:creationId xmlns:a16="http://schemas.microsoft.com/office/drawing/2014/main" id="{E4531384-0B8C-F3F5-9087-CDEAC1B8AE36}"/>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5"/>
              </a:gs>
              <a:gs pos="100000">
                <a:schemeClr val="accent4">
                  <a:lumMod val="50000"/>
                  <a:alpha val="1700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lvl1pPr>
          </a:lstStyle>
          <a:p>
            <a:pPr lvl="0"/>
            <a:endParaRPr lang="en-GB" dirty="0"/>
          </a:p>
        </p:txBody>
      </p:sp>
      <p:sp>
        <p:nvSpPr>
          <p:cNvPr id="18" name="Text Placeholder 4">
            <a:extLst>
              <a:ext uri="{FF2B5EF4-FFF2-40B4-BE49-F238E27FC236}">
                <a16:creationId xmlns:a16="http://schemas.microsoft.com/office/drawing/2014/main" id="{DDF00CF3-DE83-655E-D8EC-508CC8D36A21}"/>
              </a:ext>
            </a:extLst>
          </p:cNvPr>
          <p:cNvSpPr>
            <a:spLocks noGrp="1"/>
          </p:cNvSpPr>
          <p:nvPr>
            <p:ph type="body" sz="quarter" idx="12" hasCustomPrompt="1"/>
          </p:nvPr>
        </p:nvSpPr>
        <p:spPr>
          <a:xfrm>
            <a:off x="817562" y="2436596"/>
            <a:ext cx="2414588"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a:extLst>
              <a:ext uri="{FF2B5EF4-FFF2-40B4-BE49-F238E27FC236}">
                <a16:creationId xmlns:a16="http://schemas.microsoft.com/office/drawing/2014/main" id="{9C58BAED-AD0F-8593-FF99-624CFCB7D711}"/>
              </a:ext>
            </a:extLst>
          </p:cNvPr>
          <p:cNvSpPr>
            <a:spLocks noGrp="1"/>
          </p:cNvSpPr>
          <p:nvPr>
            <p:ph type="body" sz="quarter" idx="13" hasCustomPrompt="1"/>
          </p:nvPr>
        </p:nvSpPr>
        <p:spPr>
          <a:xfrm>
            <a:off x="3533774" y="2436596"/>
            <a:ext cx="2414588"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12">
            <a:extLst>
              <a:ext uri="{FF2B5EF4-FFF2-40B4-BE49-F238E27FC236}">
                <a16:creationId xmlns:a16="http://schemas.microsoft.com/office/drawing/2014/main" id="{441CBF0B-0677-795E-0A1A-BE3585B19446}"/>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 name="Text Placeholder 15">
            <a:extLst>
              <a:ext uri="{FF2B5EF4-FFF2-40B4-BE49-F238E27FC236}">
                <a16:creationId xmlns:a16="http://schemas.microsoft.com/office/drawing/2014/main" id="{FA2B5275-222C-94DF-2DE8-780D24CD1F0A}"/>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4"/>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7" name="Title 20">
            <a:extLst>
              <a:ext uri="{FF2B5EF4-FFF2-40B4-BE49-F238E27FC236}">
                <a16:creationId xmlns:a16="http://schemas.microsoft.com/office/drawing/2014/main" id="{7213F1A4-7CF6-BD55-E8A6-241AB1689FEF}"/>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4">
                    <a:lumMod val="75000"/>
                  </a:schemeClr>
                </a:solidFill>
              </a:defRPr>
            </a:lvl1pPr>
          </a:lstStyle>
          <a:p>
            <a:pPr lvl="0"/>
            <a:r>
              <a:rPr lang="en-GB" dirty="0"/>
              <a:t>[insert title here]</a:t>
            </a:r>
          </a:p>
        </p:txBody>
      </p:sp>
      <p:sp>
        <p:nvSpPr>
          <p:cNvPr id="8" name="Text Placeholder 4">
            <a:extLst>
              <a:ext uri="{FF2B5EF4-FFF2-40B4-BE49-F238E27FC236}">
                <a16:creationId xmlns:a16="http://schemas.microsoft.com/office/drawing/2014/main" id="{A8C4B18C-5657-BCB3-E368-8B55ADA77E5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4">
                    <a:lumMod val="75000"/>
                  </a:schemeClr>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29812277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_Bg3">
    <p:bg>
      <p:bgPr>
        <a:solidFill>
          <a:schemeClr val="tx2">
            <a:alpha val="95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3530803" y="2436596"/>
            <a:ext cx="7829886"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46053CC7-054A-5193-7390-5AD6AE6A55B7}"/>
              </a:ext>
            </a:extLst>
          </p:cNvPr>
          <p:cNvSpPr>
            <a:spLocks noGrp="1"/>
          </p:cNvSpPr>
          <p:nvPr>
            <p:ph type="body" sz="quarter" idx="17"/>
          </p:nvPr>
        </p:nvSpPr>
        <p:spPr>
          <a:xfrm>
            <a:off x="2677216" y="1727200"/>
            <a:ext cx="538984" cy="5130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3" name="Text Placeholder 10">
            <a:extLst>
              <a:ext uri="{FF2B5EF4-FFF2-40B4-BE49-F238E27FC236}">
                <a16:creationId xmlns:a16="http://schemas.microsoft.com/office/drawing/2014/main" id="{5BFB30BC-79BC-0D2A-2135-20CB2481CCE8}"/>
              </a:ext>
            </a:extLst>
          </p:cNvPr>
          <p:cNvSpPr>
            <a:spLocks noGrp="1"/>
          </p:cNvSpPr>
          <p:nvPr>
            <p:ph type="body" sz="quarter" idx="15" hasCustomPrompt="1"/>
          </p:nvPr>
        </p:nvSpPr>
        <p:spPr>
          <a:xfrm>
            <a:off x="3541215" y="1707744"/>
            <a:ext cx="784751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44D8EA68-66E9-20F1-554D-76FF38235DD1}"/>
              </a:ext>
            </a:extLst>
          </p:cNvPr>
          <p:cNvSpPr>
            <a:spLocks noGrp="1"/>
          </p:cNvSpPr>
          <p:nvPr>
            <p:ph type="title" hasCustomPrompt="1"/>
          </p:nvPr>
        </p:nvSpPr>
        <p:spPr>
          <a:xfrm>
            <a:off x="801688" y="582335"/>
            <a:ext cx="7864475" cy="498598"/>
          </a:xfrm>
        </p:spPr>
        <p:txBody>
          <a:bodyPr/>
          <a:lstStyle>
            <a:lvl1pPr>
              <a:defRPr lang="en-GB" sz="3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pic>
        <p:nvPicPr>
          <p:cNvPr id="7" name="Graphic 6">
            <a:extLst>
              <a:ext uri="{FF2B5EF4-FFF2-40B4-BE49-F238E27FC236}">
                <a16:creationId xmlns:a16="http://schemas.microsoft.com/office/drawing/2014/main" id="{93A83657-2516-BE75-1B21-36A197D146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10" name="Straight Connector 9">
            <a:extLst>
              <a:ext uri="{FF2B5EF4-FFF2-40B4-BE49-F238E27FC236}">
                <a16:creationId xmlns:a16="http://schemas.microsoft.com/office/drawing/2014/main" id="{788EC8CE-EC44-3A81-2667-53E469D07F79}"/>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820701"/>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3"/>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3"/>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20">
            <a:extLst>
              <a:ext uri="{FF2B5EF4-FFF2-40B4-BE49-F238E27FC236}">
                <a16:creationId xmlns:a16="http://schemas.microsoft.com/office/drawing/2014/main" id="{82A05D48-E56E-5E97-71FA-D33CB540D0AF}"/>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10">
            <a:extLst>
              <a:ext uri="{FF2B5EF4-FFF2-40B4-BE49-F238E27FC236}">
                <a16:creationId xmlns:a16="http://schemas.microsoft.com/office/drawing/2014/main" id="{AAF2E5CA-0B7A-7BB3-4CBA-EF5D1056D59E}"/>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9" name="Graphic 8">
            <a:extLst>
              <a:ext uri="{FF2B5EF4-FFF2-40B4-BE49-F238E27FC236}">
                <a16:creationId xmlns:a16="http://schemas.microsoft.com/office/drawing/2014/main" id="{C3393CF4-FBE7-F4EB-933B-19A14B0D0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864079355"/>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ur L1_Three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3"/>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3"/>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0">
            <a:extLst>
              <a:ext uri="{FF2B5EF4-FFF2-40B4-BE49-F238E27FC236}">
                <a16:creationId xmlns:a16="http://schemas.microsoft.com/office/drawing/2014/main" id="{1361413F-68C4-67B3-A614-CB1055E860DA}"/>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2" y="600182"/>
            <a:ext cx="2430000"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4">
            <a:extLst>
              <a:ext uri="{FF2B5EF4-FFF2-40B4-BE49-F238E27FC236}">
                <a16:creationId xmlns:a16="http://schemas.microsoft.com/office/drawing/2014/main" id="{E77B9B7A-B381-633F-3DB4-C45F5BC7CA60}"/>
              </a:ext>
            </a:extLst>
          </p:cNvPr>
          <p:cNvSpPr>
            <a:spLocks noGrp="1"/>
          </p:cNvSpPr>
          <p:nvPr>
            <p:ph type="body" sz="quarter" idx="24" hasCustomPrompt="1"/>
          </p:nvPr>
        </p:nvSpPr>
        <p:spPr>
          <a:xfrm>
            <a:off x="8969374" y="600182"/>
            <a:ext cx="2430000"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87E3DE39-3760-F45A-5454-FD8899222C5D}"/>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pic>
        <p:nvPicPr>
          <p:cNvPr id="8" name="Graphic 7">
            <a:extLst>
              <a:ext uri="{FF2B5EF4-FFF2-40B4-BE49-F238E27FC236}">
                <a16:creationId xmlns:a16="http://schemas.microsoft.com/office/drawing/2014/main" id="{661ADFB2-DFDD-76F7-9C25-3539AC2549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01469395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tx2"/>
              </a:gs>
              <a:gs pos="91000">
                <a:schemeClr val="tx2">
                  <a:alpha val="39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tx2">
                  <a:alpha val="60000"/>
                </a:schemeClr>
              </a:gs>
              <a:gs pos="100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 name="Title 20">
            <a:extLst>
              <a:ext uri="{FF2B5EF4-FFF2-40B4-BE49-F238E27FC236}">
                <a16:creationId xmlns:a16="http://schemas.microsoft.com/office/drawing/2014/main" id="{843CC6F9-224E-3712-A6A1-61BE2B1AB2D8}"/>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074CDBB6-F3D5-0FB7-BEB7-0E5E30C04F8C}"/>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F1617CC1-AD0B-A4E4-AAF2-977553582F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83468903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rgbClr val="006550">
              <a:alpha val="80000"/>
            </a:srgb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2" name="Text Placeholder 10">
            <a:extLst>
              <a:ext uri="{FF2B5EF4-FFF2-40B4-BE49-F238E27FC236}">
                <a16:creationId xmlns:a16="http://schemas.microsoft.com/office/drawing/2014/main" id="{403279D2-AFFA-25F0-751A-2BDCD39701FB}"/>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34F25A0B-8F46-CDD9-02FD-4F0F88FD2186}"/>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10" name="Graphic 9">
            <a:extLst>
              <a:ext uri="{FF2B5EF4-FFF2-40B4-BE49-F238E27FC236}">
                <a16:creationId xmlns:a16="http://schemas.microsoft.com/office/drawing/2014/main" id="{AEF01038-8557-B36D-D6A3-240391D7CA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6428694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tx2"/>
              </a:gs>
              <a:gs pos="100000">
                <a:schemeClr val="tx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tx2"/>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5" name="Text Placeholder 10">
            <a:extLst>
              <a:ext uri="{FF2B5EF4-FFF2-40B4-BE49-F238E27FC236}">
                <a16:creationId xmlns:a16="http://schemas.microsoft.com/office/drawing/2014/main" id="{F6570992-1662-4795-E54F-137262C4576C}"/>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0430C17D-005E-5E5D-0605-2E12B912FE57}"/>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291110550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verlay 3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tx2"/>
              </a:gs>
              <a:gs pos="100000">
                <a:schemeClr val="tx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tx2"/>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0">
            <a:extLst>
              <a:ext uri="{FF2B5EF4-FFF2-40B4-BE49-F238E27FC236}">
                <a16:creationId xmlns:a16="http://schemas.microsoft.com/office/drawing/2014/main" id="{BFEFB553-CA50-A1B9-1554-666C889A9EB1}"/>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0">
            <a:extLst>
              <a:ext uri="{FF2B5EF4-FFF2-40B4-BE49-F238E27FC236}">
                <a16:creationId xmlns:a16="http://schemas.microsoft.com/office/drawing/2014/main" id="{638B6C2B-5836-F9F4-9C41-5C05B936B5B4}"/>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0696469-73E6-56CC-9E49-C7E08D32527F}"/>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181443497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5ECA4E-EF61-43B3-B4B3-6987BC1D22C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 y="0"/>
            <a:ext cx="12192002" cy="6858000"/>
          </a:xfrm>
          <a:prstGeom prst="rect">
            <a:avLst/>
          </a:prstGeom>
        </p:spPr>
      </p:pic>
      <p:sp>
        <p:nvSpPr>
          <p:cNvPr id="13" name="Freeform: Shape 12">
            <a:extLst>
              <a:ext uri="{FF2B5EF4-FFF2-40B4-BE49-F238E27FC236}">
                <a16:creationId xmlns:a16="http://schemas.microsoft.com/office/drawing/2014/main" id="{A9F374C2-63AA-42E5-97A3-C43CB7073ADF}"/>
              </a:ext>
            </a:extLst>
          </p:cNvPr>
          <p:cNvSpPr/>
          <p:nvPr userDrawn="1"/>
        </p:nvSpPr>
        <p:spPr>
          <a:xfrm>
            <a:off x="-1" y="0"/>
            <a:ext cx="6317450" cy="6858000"/>
          </a:xfrm>
          <a:custGeom>
            <a:avLst/>
            <a:gdLst>
              <a:gd name="connsiteX0" fmla="*/ 0 w 6317450"/>
              <a:gd name="connsiteY0" fmla="*/ 0 h 6858000"/>
              <a:gd name="connsiteX1" fmla="*/ 6317450 w 6317450"/>
              <a:gd name="connsiteY1" fmla="*/ 0 h 6858000"/>
              <a:gd name="connsiteX2" fmla="*/ 5596790 w 6317450"/>
              <a:gd name="connsiteY2" fmla="*/ 6858000 h 6858000"/>
              <a:gd name="connsiteX3" fmla="*/ 0 w 6317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7450" h="6858000">
                <a:moveTo>
                  <a:pt x="0" y="0"/>
                </a:moveTo>
                <a:lnTo>
                  <a:pt x="6317450" y="0"/>
                </a:lnTo>
                <a:lnTo>
                  <a:pt x="5596790"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F1926D79-A264-40EB-B985-1A68B5117F3C}"/>
              </a:ext>
            </a:extLst>
          </p:cNvPr>
          <p:cNvSpPr/>
          <p:nvPr userDrawn="1"/>
        </p:nvSpPr>
        <p:spPr>
          <a:xfrm>
            <a:off x="3874007"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Graphic 3" hidden="1">
            <a:extLst>
              <a:ext uri="{FF2B5EF4-FFF2-40B4-BE49-F238E27FC236}">
                <a16:creationId xmlns:a16="http://schemas.microsoft.com/office/drawing/2014/main" id="{A3AB65CD-02CE-4241-3289-E51D4A2318A1}"/>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Slide Number Placeholder 5" hidden="1">
            <a:extLst>
              <a:ext uri="{FF2B5EF4-FFF2-40B4-BE49-F238E27FC236}">
                <a16:creationId xmlns:a16="http://schemas.microsoft.com/office/drawing/2014/main" id="{45E740A5-A999-E162-16D8-A34442CE228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106B86-2C1D-4C37-AAEC-BECB664F03FD}"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6" name="Title 2">
            <a:extLst>
              <a:ext uri="{FF2B5EF4-FFF2-40B4-BE49-F238E27FC236}">
                <a16:creationId xmlns:a16="http://schemas.microsoft.com/office/drawing/2014/main" id="{288972B3-BC34-6613-7A58-181D6DB9022F}"/>
              </a:ext>
            </a:extLst>
          </p:cNvPr>
          <p:cNvSpPr>
            <a:spLocks noGrp="1"/>
          </p:cNvSpPr>
          <p:nvPr>
            <p:ph type="title" hasCustomPrompt="1"/>
          </p:nvPr>
        </p:nvSpPr>
        <p:spPr>
          <a:xfrm>
            <a:off x="1481738" y="1759857"/>
            <a:ext cx="5744562" cy="2742289"/>
          </a:xfrm>
        </p:spPr>
        <p:txBody>
          <a:bodyPr wrap="square">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[COVER HEADER HERE]</a:t>
            </a:r>
            <a:endParaRPr lang="en-GB" dirty="0"/>
          </a:p>
        </p:txBody>
      </p:sp>
      <p:sp>
        <p:nvSpPr>
          <p:cNvPr id="7" name="Text Placeholder 15">
            <a:extLst>
              <a:ext uri="{FF2B5EF4-FFF2-40B4-BE49-F238E27FC236}">
                <a16:creationId xmlns:a16="http://schemas.microsoft.com/office/drawing/2014/main" id="{FCC702AE-8466-77D6-474D-F4B46C784F0A}"/>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8" name="Text Placeholder 10">
            <a:extLst>
              <a:ext uri="{FF2B5EF4-FFF2-40B4-BE49-F238E27FC236}">
                <a16:creationId xmlns:a16="http://schemas.microsoft.com/office/drawing/2014/main" id="{E4ABF0C7-1878-3A1B-9D81-0AC52321B17E}"/>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ext Placeholder 10">
            <a:extLst>
              <a:ext uri="{FF2B5EF4-FFF2-40B4-BE49-F238E27FC236}">
                <a16:creationId xmlns:a16="http://schemas.microsoft.com/office/drawing/2014/main" id="{D407EFB5-B668-73FC-0BF0-CED272C2F70C}"/>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26816235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3"/>
              </a:gs>
              <a:gs pos="100000">
                <a:schemeClr val="tx2">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a:extLst>
              <a:ext uri="{FF2B5EF4-FFF2-40B4-BE49-F238E27FC236}">
                <a16:creationId xmlns:a16="http://schemas.microsoft.com/office/drawing/2014/main" id="{51A36D08-FBA9-77AC-466A-194949C4EC1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40800"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20">
            <a:extLst>
              <a:ext uri="{FF2B5EF4-FFF2-40B4-BE49-F238E27FC236}">
                <a16:creationId xmlns:a16="http://schemas.microsoft.com/office/drawing/2014/main" id="{96502B92-58B3-77CB-8FAE-AC0BBDDFA7E8}"/>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9B8C8EA0-FFBB-6583-438E-67D2696356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36872771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verlay 5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3"/>
              </a:gs>
              <a:gs pos="100000">
                <a:schemeClr val="tx2">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a:extLst>
              <a:ext uri="{FF2B5EF4-FFF2-40B4-BE49-F238E27FC236}">
                <a16:creationId xmlns:a16="http://schemas.microsoft.com/office/drawing/2014/main" id="{51A36D08-FBA9-77AC-466A-194949C4EC1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3" name="Text Placeholder 10">
            <a:extLst>
              <a:ext uri="{FF2B5EF4-FFF2-40B4-BE49-F238E27FC236}">
                <a16:creationId xmlns:a16="http://schemas.microsoft.com/office/drawing/2014/main" id="{AFDF2EDC-8563-A3C0-CF17-8CE2419E1BBB}"/>
              </a:ext>
            </a:extLst>
          </p:cNvPr>
          <p:cNvSpPr>
            <a:spLocks noGrp="1"/>
          </p:cNvSpPr>
          <p:nvPr>
            <p:ph type="body" sz="quarter" idx="20" hasCustomPrompt="1"/>
          </p:nvPr>
        </p:nvSpPr>
        <p:spPr>
          <a:xfrm>
            <a:off x="3503613"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40800"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20">
            <a:extLst>
              <a:ext uri="{FF2B5EF4-FFF2-40B4-BE49-F238E27FC236}">
                <a16:creationId xmlns:a16="http://schemas.microsoft.com/office/drawing/2014/main" id="{082DC59B-AA86-40AA-A5DB-43E10A688871}"/>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4" name="Graphic 3">
            <a:extLst>
              <a:ext uri="{FF2B5EF4-FFF2-40B4-BE49-F238E27FC236}">
                <a16:creationId xmlns:a16="http://schemas.microsoft.com/office/drawing/2014/main" id="{AE3F6E86-4CFA-17AD-4773-F7818FEC7F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70097686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50000">
                <a:schemeClr val="tx2">
                  <a:alpha val="98000"/>
                </a:schemeClr>
              </a:gs>
              <a:gs pos="0">
                <a:schemeClr val="accent3"/>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alpha val="7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r>
              <a:rPr lang="en-US"/>
              <a:t>Click to edit Master text styles</a:t>
            </a:r>
          </a:p>
        </p:txBody>
      </p:sp>
      <p:sp>
        <p:nvSpPr>
          <p:cNvPr id="15" name="Text Placeholder 10">
            <a:extLst>
              <a:ext uri="{FF2B5EF4-FFF2-40B4-BE49-F238E27FC236}">
                <a16:creationId xmlns:a16="http://schemas.microsoft.com/office/drawing/2014/main" id="{51A36D08-FBA9-77AC-466A-194949C4EC1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2" name="Title 20">
            <a:extLst>
              <a:ext uri="{FF2B5EF4-FFF2-40B4-BE49-F238E27FC236}">
                <a16:creationId xmlns:a16="http://schemas.microsoft.com/office/drawing/2014/main" id="{64DE282B-D425-16DB-684F-280B2F3BBD2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4" name="Text Placeholder 10">
            <a:extLst>
              <a:ext uri="{FF2B5EF4-FFF2-40B4-BE49-F238E27FC236}">
                <a16:creationId xmlns:a16="http://schemas.microsoft.com/office/drawing/2014/main" id="{556E35C2-1FE8-F77B-C6FE-828C5BFD3F04}"/>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01888ADA-24FB-4457-EDF7-564EE542DB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547982375"/>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Overlay 6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50000">
                <a:schemeClr val="tx2">
                  <a:alpha val="98000"/>
                </a:schemeClr>
              </a:gs>
              <a:gs pos="0">
                <a:schemeClr val="accent3"/>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alpha val="7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r>
              <a:rPr lang="en-US"/>
              <a:t>Click to edit Master text styles</a:t>
            </a:r>
          </a:p>
        </p:txBody>
      </p:sp>
      <p:sp>
        <p:nvSpPr>
          <p:cNvPr id="13" name="Title 20">
            <a:extLst>
              <a:ext uri="{FF2B5EF4-FFF2-40B4-BE49-F238E27FC236}">
                <a16:creationId xmlns:a16="http://schemas.microsoft.com/office/drawing/2014/main" id="{245C7FC7-A9BB-9F31-8719-B3D1013612D2}"/>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5" name="Text Placeholder 10">
            <a:extLst>
              <a:ext uri="{FF2B5EF4-FFF2-40B4-BE49-F238E27FC236}">
                <a16:creationId xmlns:a16="http://schemas.microsoft.com/office/drawing/2014/main" id="{51A36D08-FBA9-77AC-466A-194949C4EC1E}"/>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4" name="Text Placeholder 10">
            <a:extLst>
              <a:ext uri="{FF2B5EF4-FFF2-40B4-BE49-F238E27FC236}">
                <a16:creationId xmlns:a16="http://schemas.microsoft.com/office/drawing/2014/main" id="{6ACAFBAA-A987-F6E8-177B-1233B2A0BF99}"/>
              </a:ext>
            </a:extLst>
          </p:cNvPr>
          <p:cNvSpPr>
            <a:spLocks noGrp="1"/>
          </p:cNvSpPr>
          <p:nvPr>
            <p:ph type="body" sz="quarter" idx="13" hasCustomPrompt="1"/>
          </p:nvPr>
        </p:nvSpPr>
        <p:spPr>
          <a:xfrm>
            <a:off x="803275"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a:extLst>
              <a:ext uri="{FF2B5EF4-FFF2-40B4-BE49-F238E27FC236}">
                <a16:creationId xmlns:a16="http://schemas.microsoft.com/office/drawing/2014/main" id="{1F5B4E09-71E7-1D4E-5C72-5BE8D7DC679E}"/>
              </a:ext>
            </a:extLst>
          </p:cNvPr>
          <p:cNvSpPr>
            <a:spLocks noGrp="1"/>
          </p:cNvSpPr>
          <p:nvPr>
            <p:ph type="body" sz="quarter" idx="22" hasCustomPrompt="1"/>
          </p:nvPr>
        </p:nvSpPr>
        <p:spPr>
          <a:xfrm>
            <a:off x="4893923" y="2436596"/>
            <a:ext cx="378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DCC4ED4E-8FEB-E7C7-6773-EC9F8E87E1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61394871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tx2"/>
              </a:gs>
              <a:gs pos="100000">
                <a:schemeClr val="tx2">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r>
              <a:rPr lang="en-US"/>
              <a:t>Click to edit Master text styles</a:t>
            </a:r>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43202" y="1720850"/>
            <a:ext cx="644552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3B08C124-45EA-DFF1-0E3E-15EA67F52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347496335"/>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Left 1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334A7DB-9BD4-344F-446E-4C22AE7B1280}"/>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tx2"/>
              </a:gs>
              <a:gs pos="100000">
                <a:schemeClr val="tx2">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r>
              <a:rPr lang="en-US"/>
              <a:t>Click to edit Master text styles</a:t>
            </a:r>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43201"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292169" y="1720850"/>
            <a:ext cx="3060043"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66EE1476-EAEC-D538-8A81-F05AD5C83436}"/>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3">
            <a:extLst>
              <a:ext uri="{FF2B5EF4-FFF2-40B4-BE49-F238E27FC236}">
                <a16:creationId xmlns:a16="http://schemas.microsoft.com/office/drawing/2014/main" id="{503A7649-8335-332F-6C8E-D0D4D1FB144B}"/>
              </a:ext>
            </a:extLst>
          </p:cNvPr>
          <p:cNvSpPr>
            <a:spLocks noGrp="1"/>
          </p:cNvSpPr>
          <p:nvPr>
            <p:ph type="title" hasCustomPrompt="1"/>
          </p:nvPr>
        </p:nvSpPr>
        <p:spPr>
          <a:xfrm>
            <a:off x="4943202" y="582335"/>
            <a:ext cx="6409011" cy="498598"/>
          </a:xfrm>
        </p:spPr>
        <p:txBody>
          <a:bodyPr/>
          <a:lstStyle>
            <a:lvl1pPr>
              <a:defRPr sz="3600" b="1" cap="all" baseline="0"/>
            </a:lvl1pPr>
          </a:lstStyle>
          <a:p>
            <a:r>
              <a:rPr lang="en-US" dirty="0"/>
              <a:t>[Insert title here]</a:t>
            </a:r>
            <a:endParaRPr lang="en-GB" dirty="0"/>
          </a:p>
        </p:txBody>
      </p:sp>
      <p:sp>
        <p:nvSpPr>
          <p:cNvPr id="5" name="Slide Number Placeholder 4">
            <a:extLst>
              <a:ext uri="{FF2B5EF4-FFF2-40B4-BE49-F238E27FC236}">
                <a16:creationId xmlns:a16="http://schemas.microsoft.com/office/drawing/2014/main" id="{F41124AF-400A-9F9D-83C1-575168653033}"/>
              </a:ext>
            </a:extLst>
          </p:cNvPr>
          <p:cNvSpPr>
            <a:spLocks noGrp="1"/>
          </p:cNvSpPr>
          <p:nvPr>
            <p:ph type="sldNum" sz="quarter" idx="21"/>
          </p:nvPr>
        </p:nvSpPr>
        <p:spPr/>
        <p:txBody>
          <a:body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B664ABA6-ADBC-8D9C-5D55-884F8B68C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06715683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pic>
        <p:nvPicPr>
          <p:cNvPr id="4" name="Graphic 3">
            <a:extLst>
              <a:ext uri="{FF2B5EF4-FFF2-40B4-BE49-F238E27FC236}">
                <a16:creationId xmlns:a16="http://schemas.microsoft.com/office/drawing/2014/main" id="{48AE107E-8706-B0F7-4682-32B647CD6D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58599105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Left 2_Two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a:extLst>
              <a:ext uri="{FF2B5EF4-FFF2-40B4-BE49-F238E27FC236}">
                <a16:creationId xmlns:a16="http://schemas.microsoft.com/office/drawing/2014/main" id="{522CF39D-2F9C-F2F9-5A9D-F2D26A191067}"/>
              </a:ext>
            </a:extLst>
          </p:cNvPr>
          <p:cNvSpPr>
            <a:spLocks noGrp="1"/>
          </p:cNvSpPr>
          <p:nvPr>
            <p:ph type="body" sz="quarter" idx="13" hasCustomPrompt="1"/>
          </p:nvPr>
        </p:nvSpPr>
        <p:spPr>
          <a:xfrm>
            <a:off x="8955087" y="1720850"/>
            <a:ext cx="243000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E4E8027-446E-D2F1-AF8B-4D14A10784C8}"/>
              </a:ext>
            </a:extLst>
          </p:cNvPr>
          <p:cNvSpPr>
            <a:spLocks noGrp="1"/>
          </p:cNvSpPr>
          <p:nvPr>
            <p:ph type="sldNum" sz="quarter" idx="15"/>
          </p:nvPr>
        </p:nvSpPr>
        <p:spPr/>
        <p:txBody>
          <a:bodyPr/>
          <a:lstStyle/>
          <a:p>
            <a:fld id="{8D106B86-2C1D-4C37-AAEC-BECB664F03FD}" type="slidenum">
              <a:rPr lang="en-GB" smtClean="0"/>
              <a:pPr/>
              <a:t>‹#›</a:t>
            </a:fld>
            <a:endParaRPr lang="en-GB" dirty="0"/>
          </a:p>
        </p:txBody>
      </p:sp>
      <p:pic>
        <p:nvPicPr>
          <p:cNvPr id="3" name="Graphic 2">
            <a:extLst>
              <a:ext uri="{FF2B5EF4-FFF2-40B4-BE49-F238E27FC236}">
                <a16:creationId xmlns:a16="http://schemas.microsoft.com/office/drawing/2014/main" id="{7223A18C-2173-7E3B-768C-4D63203EAA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60176828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rgbClr val="00634F"/>
              </a:gs>
              <a:gs pos="100000">
                <a:srgbClr val="00634F">
                  <a:alpha val="70000"/>
                </a:srgb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r>
              <a:rPr lang="en-US"/>
              <a:t>Click to edit Master text styles</a:t>
            </a:r>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tx2"/>
                </a:solidFill>
                <a:latin typeface="+mj-lt"/>
                <a:ea typeface="+mj-ea"/>
                <a:cs typeface="Arial" panose="020B0604020202020204" pitchFamily="34" charset="0"/>
              </a:defRPr>
            </a:lvl1pPr>
          </a:lstStyle>
          <a:p>
            <a:r>
              <a:rPr lang="en-US" dirty="0"/>
              <a:t>[Insert title here]</a:t>
            </a: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22" name="Text Placeholder 4">
            <a:extLst>
              <a:ext uri="{FF2B5EF4-FFF2-40B4-BE49-F238E27FC236}">
                <a16:creationId xmlns:a16="http://schemas.microsoft.com/office/drawing/2014/main" id="{1B67E35C-6C05-6927-EC9F-84A955943C33}"/>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4">
            <a:extLst>
              <a:ext uri="{FF2B5EF4-FFF2-40B4-BE49-F238E27FC236}">
                <a16:creationId xmlns:a16="http://schemas.microsoft.com/office/drawing/2014/main" id="{46C8E097-3485-677E-69D5-E547B8297EC7}"/>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550E9CB1-1E00-818C-E79E-D3CB9C3A47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C6DD4366-D0F8-6BCC-5589-F6FAFE0F285C}"/>
              </a:ext>
            </a:extLst>
          </p:cNvPr>
          <p:cNvCxnSpPr>
            <a:cxnSpLocks/>
          </p:cNvCxnSpPr>
          <p:nvPr userDrawn="1"/>
        </p:nvCxnSpPr>
        <p:spPr>
          <a:xfrm rot="360000">
            <a:off x="6167615" y="1"/>
            <a:ext cx="0" cy="108093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86651"/>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4_Three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rgbClr val="00634F"/>
              </a:gs>
              <a:gs pos="100000">
                <a:srgbClr val="00634F">
                  <a:alpha val="70000"/>
                </a:srgb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r>
              <a:rPr lang="en-US"/>
              <a:t>Click to edit Master text styles</a:t>
            </a:r>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6238876" y="582335"/>
            <a:ext cx="5176004" cy="498598"/>
          </a:xfrm>
        </p:spPr>
        <p:txBody>
          <a:bodyPr/>
          <a:lstStyle>
            <a:lvl1pPr>
              <a:defRPr lang="en-GB" sz="3600" b="1" i="0" kern="1200" cap="all" baseline="0" dirty="0">
                <a:ln w="15875">
                  <a:noFill/>
                </a:ln>
                <a:solidFill>
                  <a:schemeClr val="tx2"/>
                </a:solidFill>
                <a:latin typeface="+mj-lt"/>
                <a:ea typeface="+mj-ea"/>
                <a:cs typeface="Arial" panose="020B0604020202020204" pitchFamily="34" charset="0"/>
              </a:defRPr>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31196E1C-A172-BD3E-3C69-BEBF56EBED04}"/>
              </a:ext>
            </a:extLst>
          </p:cNvPr>
          <p:cNvSpPr>
            <a:spLocks noGrp="1"/>
          </p:cNvSpPr>
          <p:nvPr>
            <p:ph type="body" sz="quarter" idx="13" hasCustomPrompt="1"/>
          </p:nvPr>
        </p:nvSpPr>
        <p:spPr>
          <a:xfrm>
            <a:off x="8973125"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67BE3FF3-061D-667A-3793-AF63ECBA9F46}"/>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6A2F41FF-CFFF-429E-F08F-D02C090E5ABB}"/>
              </a:ext>
            </a:extLst>
          </p:cNvPr>
          <p:cNvSpPr>
            <a:spLocks noGrp="1"/>
          </p:cNvSpPr>
          <p:nvPr>
            <p:ph type="body" sz="quarter" idx="12" hasCustomPrompt="1"/>
          </p:nvPr>
        </p:nvSpPr>
        <p:spPr>
          <a:xfrm>
            <a:off x="6238876"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F1933788-5257-A67F-E6A5-ECA78C374442}"/>
              </a:ext>
            </a:extLst>
          </p:cNvPr>
          <p:cNvSpPr>
            <a:spLocks noGrp="1"/>
          </p:cNvSpPr>
          <p:nvPr>
            <p:ph type="body" sz="quarter" idx="16" hasCustomPrompt="1"/>
          </p:nvPr>
        </p:nvSpPr>
        <p:spPr>
          <a:xfrm>
            <a:off x="6238876" y="1707744"/>
            <a:ext cx="5172828"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8" name="Graphic 7">
            <a:extLst>
              <a:ext uri="{FF2B5EF4-FFF2-40B4-BE49-F238E27FC236}">
                <a16:creationId xmlns:a16="http://schemas.microsoft.com/office/drawing/2014/main" id="{4E580F52-701D-3AFE-E3F9-EAF005AC8A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60E1B89C-A9AB-4E50-9605-2B8EB3541849}"/>
              </a:ext>
            </a:extLst>
          </p:cNvPr>
          <p:cNvCxnSpPr>
            <a:cxnSpLocks/>
          </p:cNvCxnSpPr>
          <p:nvPr userDrawn="1"/>
        </p:nvCxnSpPr>
        <p:spPr>
          <a:xfrm rot="360000">
            <a:off x="6167615" y="1"/>
            <a:ext cx="0" cy="108093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9939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E45115-F8EA-A9DB-4614-AA726FA69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34249" y="-1905"/>
            <a:ext cx="7957751" cy="6859905"/>
          </a:xfrm>
          <a:prstGeom prst="rect">
            <a:avLst/>
          </a:prstGeom>
        </p:spPr>
      </p:pic>
      <p:sp>
        <p:nvSpPr>
          <p:cNvPr id="7" name="Freeform: Shape 6">
            <a:extLst>
              <a:ext uri="{FF2B5EF4-FFF2-40B4-BE49-F238E27FC236}">
                <a16:creationId xmlns:a16="http://schemas.microsoft.com/office/drawing/2014/main" id="{EF42E8EA-A17E-42F1-AA5C-732E70FD8DEC}"/>
              </a:ext>
            </a:extLst>
          </p:cNvPr>
          <p:cNvSpPr/>
          <p:nvPr userDrawn="1"/>
        </p:nvSpPr>
        <p:spPr>
          <a:xfrm>
            <a:off x="-10316" y="-1906"/>
            <a:ext cx="6325075" cy="6870357"/>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 name="connsiteX0" fmla="*/ 0 w 6312718"/>
              <a:gd name="connsiteY0" fmla="*/ 0 h 6858000"/>
              <a:gd name="connsiteX1" fmla="*/ 6312718 w 6312718"/>
              <a:gd name="connsiteY1" fmla="*/ 0 h 6858000"/>
              <a:gd name="connsiteX2" fmla="*/ 5591912 w 6312718"/>
              <a:gd name="connsiteY2" fmla="*/ 6858000 h 6858000"/>
              <a:gd name="connsiteX3" fmla="*/ 2273643 w 6312718"/>
              <a:gd name="connsiteY3" fmla="*/ 6858000 h 6858000"/>
              <a:gd name="connsiteX4" fmla="*/ 0 w 6312718"/>
              <a:gd name="connsiteY4" fmla="*/ 0 h 6858000"/>
              <a:gd name="connsiteX0" fmla="*/ 12357 w 6325075"/>
              <a:gd name="connsiteY0" fmla="*/ 0 h 6870357"/>
              <a:gd name="connsiteX1" fmla="*/ 6325075 w 6325075"/>
              <a:gd name="connsiteY1" fmla="*/ 0 h 6870357"/>
              <a:gd name="connsiteX2" fmla="*/ 5604269 w 6325075"/>
              <a:gd name="connsiteY2" fmla="*/ 6858000 h 6870357"/>
              <a:gd name="connsiteX3" fmla="*/ 0 w 6325075"/>
              <a:gd name="connsiteY3" fmla="*/ 6870357 h 6870357"/>
              <a:gd name="connsiteX4" fmla="*/ 12357 w 6325075"/>
              <a:gd name="connsiteY4" fmla="*/ 0 h 687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075" h="6870357">
                <a:moveTo>
                  <a:pt x="12357" y="0"/>
                </a:moveTo>
                <a:lnTo>
                  <a:pt x="6325075" y="0"/>
                </a:lnTo>
                <a:lnTo>
                  <a:pt x="5604269" y="6858000"/>
                </a:lnTo>
                <a:lnTo>
                  <a:pt x="0" y="6870357"/>
                </a:lnTo>
                <a:cubicBezTo>
                  <a:pt x="0" y="4584357"/>
                  <a:pt x="12357" y="2286000"/>
                  <a:pt x="12357" y="0"/>
                </a:cubicBezTo>
                <a:close/>
              </a:path>
            </a:pathLst>
          </a:custGeom>
          <a:solidFill>
            <a:schemeClr val="bg1"/>
          </a:solidFill>
          <a:ln w="9525" cap="flat">
            <a:noFill/>
            <a:prstDash val="solid"/>
            <a:miter/>
          </a:ln>
        </p:spPr>
        <p:txBody>
          <a:bodyPr wrap="square" lIns="0" tIns="0" rIns="0" bIns="25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Shape 12">
            <a:extLst>
              <a:ext uri="{FF2B5EF4-FFF2-40B4-BE49-F238E27FC236}">
                <a16:creationId xmlns:a16="http://schemas.microsoft.com/office/drawing/2014/main" id="{A9F374C2-63AA-42E5-97A3-C43CB7073ADF}"/>
              </a:ext>
            </a:extLst>
          </p:cNvPr>
          <p:cNvSpPr/>
          <p:nvPr userDrawn="1"/>
        </p:nvSpPr>
        <p:spPr>
          <a:xfrm>
            <a:off x="-1" y="0"/>
            <a:ext cx="6317450" cy="6858000"/>
          </a:xfrm>
          <a:custGeom>
            <a:avLst/>
            <a:gdLst>
              <a:gd name="connsiteX0" fmla="*/ 0 w 6317450"/>
              <a:gd name="connsiteY0" fmla="*/ 0 h 6858000"/>
              <a:gd name="connsiteX1" fmla="*/ 6317450 w 6317450"/>
              <a:gd name="connsiteY1" fmla="*/ 0 h 6858000"/>
              <a:gd name="connsiteX2" fmla="*/ 5596790 w 6317450"/>
              <a:gd name="connsiteY2" fmla="*/ 6858000 h 6858000"/>
              <a:gd name="connsiteX3" fmla="*/ 0 w 6317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7450" h="6858000">
                <a:moveTo>
                  <a:pt x="0" y="0"/>
                </a:moveTo>
                <a:lnTo>
                  <a:pt x="6317450" y="0"/>
                </a:lnTo>
                <a:lnTo>
                  <a:pt x="5596790"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F1926D79-A264-40EB-B985-1A68B5117F3C}"/>
              </a:ext>
            </a:extLst>
          </p:cNvPr>
          <p:cNvSpPr/>
          <p:nvPr userDrawn="1"/>
        </p:nvSpPr>
        <p:spPr>
          <a:xfrm>
            <a:off x="3874007"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Graphic 3" hidden="1">
            <a:extLst>
              <a:ext uri="{FF2B5EF4-FFF2-40B4-BE49-F238E27FC236}">
                <a16:creationId xmlns:a16="http://schemas.microsoft.com/office/drawing/2014/main" id="{A3AB65CD-02CE-4241-3289-E51D4A2318A1}"/>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Slide Number Placeholder 5" hidden="1">
            <a:extLst>
              <a:ext uri="{FF2B5EF4-FFF2-40B4-BE49-F238E27FC236}">
                <a16:creationId xmlns:a16="http://schemas.microsoft.com/office/drawing/2014/main" id="{45E740A5-A999-E162-16D8-A34442CE228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106B86-2C1D-4C37-AAEC-BECB664F03FD}"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6" name="Title 2">
            <a:extLst>
              <a:ext uri="{FF2B5EF4-FFF2-40B4-BE49-F238E27FC236}">
                <a16:creationId xmlns:a16="http://schemas.microsoft.com/office/drawing/2014/main" id="{4450E8B3-312B-E9D5-5E02-CFDA26418E3E}"/>
              </a:ext>
            </a:extLst>
          </p:cNvPr>
          <p:cNvSpPr>
            <a:spLocks noGrp="1"/>
          </p:cNvSpPr>
          <p:nvPr>
            <p:ph type="title" hasCustomPrompt="1"/>
          </p:nvPr>
        </p:nvSpPr>
        <p:spPr>
          <a:xfrm>
            <a:off x="1481738" y="1759857"/>
            <a:ext cx="5744562" cy="2742289"/>
          </a:xfrm>
        </p:spPr>
        <p:txBody>
          <a:bodyPr wrap="square">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[COVER HEADER HERE]</a:t>
            </a:r>
            <a:endParaRPr lang="en-GB" dirty="0"/>
          </a:p>
        </p:txBody>
      </p:sp>
      <p:sp>
        <p:nvSpPr>
          <p:cNvPr id="8" name="Text Placeholder 15">
            <a:extLst>
              <a:ext uri="{FF2B5EF4-FFF2-40B4-BE49-F238E27FC236}">
                <a16:creationId xmlns:a16="http://schemas.microsoft.com/office/drawing/2014/main" id="{61E8A657-BF21-14A6-C646-DA8799C2B8AA}"/>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0" name="Text Placeholder 10">
            <a:extLst>
              <a:ext uri="{FF2B5EF4-FFF2-40B4-BE49-F238E27FC236}">
                <a16:creationId xmlns:a16="http://schemas.microsoft.com/office/drawing/2014/main" id="{7FD68F33-3F53-FF1A-1F45-28CC09C70ABE}"/>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1" name="Text Placeholder 10">
            <a:extLst>
              <a:ext uri="{FF2B5EF4-FFF2-40B4-BE49-F238E27FC236}">
                <a16:creationId xmlns:a16="http://schemas.microsoft.com/office/drawing/2014/main" id="{916492B4-CCD4-6ED9-B72D-D7F3536F5B52}"/>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216302409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tx2">
                  <a:alpha val="60000"/>
                </a:schemeClr>
              </a:gs>
              <a:gs pos="100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6D270C4D-F4C2-B657-2F7C-4DA7BFF70BA2}"/>
              </a:ext>
            </a:extLst>
          </p:cNvPr>
          <p:cNvSpPr>
            <a:spLocks noGrp="1"/>
          </p:cNvSpPr>
          <p:nvPr>
            <p:ph type="body" sz="quarter" idx="12" hasCustomPrompt="1"/>
          </p:nvPr>
        </p:nvSpPr>
        <p:spPr>
          <a:xfrm>
            <a:off x="817561" y="2436596"/>
            <a:ext cx="7866063"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BBE26C8E-6B5C-B0F8-0031-45A643F87198}"/>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tx2"/>
                  </a:solidFill>
                </a:ln>
                <a:noFill/>
              </a:defRPr>
            </a:lvl1pPr>
          </a:lstStyle>
          <a:p>
            <a:r>
              <a:rPr lang="en-GB" dirty="0"/>
              <a:t>[insert title here]</a:t>
            </a:r>
          </a:p>
        </p:txBody>
      </p:sp>
      <p:sp>
        <p:nvSpPr>
          <p:cNvPr id="11" name="Text Placeholder 4">
            <a:extLst>
              <a:ext uri="{FF2B5EF4-FFF2-40B4-BE49-F238E27FC236}">
                <a16:creationId xmlns:a16="http://schemas.microsoft.com/office/drawing/2014/main" id="{696200FF-3F0C-36AE-F541-D7D4080B917D}"/>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89705508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Right 1_Two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tx2">
                  <a:alpha val="60000"/>
                </a:schemeClr>
              </a:gs>
              <a:gs pos="100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9" name="Text Placeholder 4">
            <a:extLst>
              <a:ext uri="{FF2B5EF4-FFF2-40B4-BE49-F238E27FC236}">
                <a16:creationId xmlns:a16="http://schemas.microsoft.com/office/drawing/2014/main" id="{9C58BAED-AD0F-8593-FF99-624CFCB7D711}"/>
              </a:ext>
            </a:extLst>
          </p:cNvPr>
          <p:cNvSpPr>
            <a:spLocks noGrp="1"/>
          </p:cNvSpPr>
          <p:nvPr>
            <p:ph type="body" sz="quarter" idx="13" hasCustomPrompt="1"/>
          </p:nvPr>
        </p:nvSpPr>
        <p:spPr>
          <a:xfrm>
            <a:off x="4890293" y="2436596"/>
            <a:ext cx="377587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2">
            <a:extLst>
              <a:ext uri="{FF2B5EF4-FFF2-40B4-BE49-F238E27FC236}">
                <a16:creationId xmlns:a16="http://schemas.microsoft.com/office/drawing/2014/main" id="{89C29E35-704B-576E-4FD3-A408F70CAECD}"/>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BC7AF1AD-65E6-C398-1B8E-DC214FE3EF28}"/>
              </a:ext>
            </a:extLst>
          </p:cNvPr>
          <p:cNvSpPr>
            <a:spLocks noGrp="1"/>
          </p:cNvSpPr>
          <p:nvPr>
            <p:ph type="body" sz="quarter" idx="12" hasCustomPrompt="1"/>
          </p:nvPr>
        </p:nvSpPr>
        <p:spPr>
          <a:xfrm>
            <a:off x="817562" y="2436596"/>
            <a:ext cx="37764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3A43851C-3072-20F4-0AD9-2DC9CCB4730B}"/>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sp>
        <p:nvSpPr>
          <p:cNvPr id="10" name="Title 20">
            <a:extLst>
              <a:ext uri="{FF2B5EF4-FFF2-40B4-BE49-F238E27FC236}">
                <a16:creationId xmlns:a16="http://schemas.microsoft.com/office/drawing/2014/main" id="{3C18DD89-8B36-1DA2-FBDC-905506FC2290}"/>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tx2"/>
                  </a:solidFill>
                </a:ln>
                <a:noFill/>
              </a:defRPr>
            </a:lvl1pPr>
          </a:lstStyle>
          <a:p>
            <a:r>
              <a:rPr lang="en-GB" dirty="0"/>
              <a:t>[insert title here]</a:t>
            </a:r>
          </a:p>
        </p:txBody>
      </p:sp>
    </p:spTree>
    <p:extLst>
      <p:ext uri="{BB962C8B-B14F-4D97-AF65-F5344CB8AC3E}">
        <p14:creationId xmlns:p14="http://schemas.microsoft.com/office/powerpoint/2010/main" val="286995639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Right 2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tx2"/>
              </a:gs>
              <a:gs pos="100000">
                <a:schemeClr val="tx2">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6">
            <a:extLst>
              <a:ext uri="{FF2B5EF4-FFF2-40B4-BE49-F238E27FC236}">
                <a16:creationId xmlns:a16="http://schemas.microsoft.com/office/drawing/2014/main" id="{478B4C37-DE45-0D00-28A2-900A1E104CEC}"/>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a:t>Click to edit Master title style</a:t>
            </a:r>
            <a:endParaRPr lang="en-GB" dirty="0"/>
          </a:p>
        </p:txBody>
      </p:sp>
      <p:pic>
        <p:nvPicPr>
          <p:cNvPr id="10" name="Graphic 9">
            <a:extLst>
              <a:ext uri="{FF2B5EF4-FFF2-40B4-BE49-F238E27FC236}">
                <a16:creationId xmlns:a16="http://schemas.microsoft.com/office/drawing/2014/main" id="{0EC4EC6D-CBAE-5803-E013-54AA9A8424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9" name="Straight Connector 8">
            <a:extLst>
              <a:ext uri="{FF2B5EF4-FFF2-40B4-BE49-F238E27FC236}">
                <a16:creationId xmlns:a16="http://schemas.microsoft.com/office/drawing/2014/main" id="{DE6FBA5B-C9DD-66F9-7C91-7E89B977E040}"/>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37470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Right 2_Two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tx2"/>
              </a:gs>
              <a:gs pos="100000">
                <a:schemeClr val="tx2">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6">
            <a:extLst>
              <a:ext uri="{FF2B5EF4-FFF2-40B4-BE49-F238E27FC236}">
                <a16:creationId xmlns:a16="http://schemas.microsoft.com/office/drawing/2014/main" id="{478B4C37-DE45-0D00-28A2-900A1E104CEC}"/>
              </a:ext>
            </a:extLst>
          </p:cNvPr>
          <p:cNvSpPr>
            <a:spLocks noGrp="1"/>
          </p:cNvSpPr>
          <p:nvPr>
            <p:ph type="title"/>
          </p:nvPr>
        </p:nvSpPr>
        <p:spPr>
          <a:xfrm>
            <a:off x="801688" y="582335"/>
            <a:ext cx="7864475" cy="498598"/>
          </a:xfrm>
        </p:spPr>
        <p:txBody>
          <a:bodyPr/>
          <a:lstStyle>
            <a:lvl1pPr>
              <a:defRPr sz="3600">
                <a:solidFill>
                  <a:schemeClr val="bg1"/>
                </a:solidFill>
              </a:defRPr>
            </a:lvl1pPr>
          </a:lstStyle>
          <a:p>
            <a:r>
              <a:rPr lang="en-US"/>
              <a:t>Click to edit Master title style</a:t>
            </a:r>
            <a:endParaRPr lang="en-GB" dirty="0"/>
          </a:p>
        </p:txBody>
      </p:sp>
      <p:sp>
        <p:nvSpPr>
          <p:cNvPr id="9" name="Text Placeholder 10">
            <a:extLst>
              <a:ext uri="{FF2B5EF4-FFF2-40B4-BE49-F238E27FC236}">
                <a16:creationId xmlns:a16="http://schemas.microsoft.com/office/drawing/2014/main" id="{F9BE85C8-F01E-9B9C-BAE8-40A4C5C66194}"/>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id="{BE153894-70F7-926F-D80A-633C6F2400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10" name="Straight Connector 9">
            <a:extLst>
              <a:ext uri="{FF2B5EF4-FFF2-40B4-BE49-F238E27FC236}">
                <a16:creationId xmlns:a16="http://schemas.microsoft.com/office/drawing/2014/main" id="{F0C0F0EB-BA67-003E-3C77-B98025AD73E1}"/>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1451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tx2"/>
              </a:gs>
              <a:gs pos="100000">
                <a:schemeClr val="tx2">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7" name="Title 6">
            <a:extLst>
              <a:ext uri="{FF2B5EF4-FFF2-40B4-BE49-F238E27FC236}">
                <a16:creationId xmlns:a16="http://schemas.microsoft.com/office/drawing/2014/main" id="{478B4C37-DE45-0D00-28A2-900A1E104CEC}"/>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10" name="Graphic 9">
            <a:extLst>
              <a:ext uri="{FF2B5EF4-FFF2-40B4-BE49-F238E27FC236}">
                <a16:creationId xmlns:a16="http://schemas.microsoft.com/office/drawing/2014/main" id="{4A312852-C2F0-6A34-22E3-C81D5043F9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88924330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Right 2_Two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tx2"/>
              </a:gs>
              <a:gs pos="100000">
                <a:schemeClr val="tx2">
                  <a:alpha val="70000"/>
                </a:schemeClr>
              </a:gs>
            </a:gsLst>
            <a:lin ang="0" scaled="1"/>
            <a:tileRect/>
          </a:gradFill>
          <a:ln w="8650" cap="flat">
            <a:noFill/>
            <a:prstDash val="solid"/>
            <a:miter/>
          </a:ln>
        </p:spPr>
        <p:txBody>
          <a:bodyPr wrap="square" rtlCol="0" anchor="ctr">
            <a:noAutofit/>
          </a:bodyPr>
          <a:lstStyle>
            <a:lvl1pPr>
              <a:defRPr lang="en-GB" dirty="0">
                <a:noFill/>
                <a:cs typeface="Arial" panose="020B0604020202020204" pitchFamily="34" charset="0"/>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7" name="Title 6">
            <a:extLst>
              <a:ext uri="{FF2B5EF4-FFF2-40B4-BE49-F238E27FC236}">
                <a16:creationId xmlns:a16="http://schemas.microsoft.com/office/drawing/2014/main" id="{478B4C37-DE45-0D00-28A2-900A1E104CEC}"/>
              </a:ext>
            </a:extLst>
          </p:cNvPr>
          <p:cNvSpPr>
            <a:spLocks noGrp="1"/>
          </p:cNvSpPr>
          <p:nvPr>
            <p:ph type="title" hasCustomPrompt="1"/>
          </p:nvPr>
        </p:nvSpPr>
        <p:spPr>
          <a:xfrm>
            <a:off x="801688" y="574675"/>
            <a:ext cx="7867650" cy="66479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sp>
        <p:nvSpPr>
          <p:cNvPr id="9" name="Text Placeholder 10">
            <a:extLst>
              <a:ext uri="{FF2B5EF4-FFF2-40B4-BE49-F238E27FC236}">
                <a16:creationId xmlns:a16="http://schemas.microsoft.com/office/drawing/2014/main" id="{6367FFF8-7414-5E2D-D41B-F36FEB0D426C}"/>
              </a:ext>
            </a:extLst>
          </p:cNvPr>
          <p:cNvSpPr>
            <a:spLocks noGrp="1"/>
          </p:cNvSpPr>
          <p:nvPr>
            <p:ph type="body" sz="quarter" idx="13" hasCustomPrompt="1"/>
          </p:nvPr>
        </p:nvSpPr>
        <p:spPr>
          <a:xfrm>
            <a:off x="803275"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9545D864-76EC-4CCF-B78A-5495CFDF3903}"/>
              </a:ext>
            </a:extLst>
          </p:cNvPr>
          <p:cNvSpPr>
            <a:spLocks noGrp="1"/>
          </p:cNvSpPr>
          <p:nvPr>
            <p:ph type="body" sz="quarter" idx="21" hasCustomPrompt="1"/>
          </p:nvPr>
        </p:nvSpPr>
        <p:spPr>
          <a:xfrm>
            <a:off x="4879524" y="2436596"/>
            <a:ext cx="379440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id="{19890B43-E6D2-2753-4327-A3F91FE2F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06271422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tx2"/>
                </a:solidFill>
                <a:latin typeface="+mj-lt"/>
                <a:ea typeface="+mj-ea"/>
                <a:cs typeface="Arial" panose="020B0604020202020204" pitchFamily="34" charset="0"/>
              </a:defRPr>
            </a:lvl1pPr>
          </a:lstStyle>
          <a:p>
            <a:r>
              <a:rPr lang="en-US" dirty="0"/>
              <a:t>[Insert title here]</a:t>
            </a:r>
            <a:endParaRPr lang="en-GB" dirty="0"/>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0" name="Text Placeholder 4">
            <a:extLst>
              <a:ext uri="{FF2B5EF4-FFF2-40B4-BE49-F238E27FC236}">
                <a16:creationId xmlns:a16="http://schemas.microsoft.com/office/drawing/2014/main" id="{BED25C19-BC2B-FF64-1D13-73AAE1BC00C1}"/>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bg2"/>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66438"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93717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3_Three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r>
              <a:rPr lang="en-US"/>
              <a:t>Click to edit Master text styles</a:t>
            </a:r>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14" name="Title 13">
            <a:extLst>
              <a:ext uri="{FF2B5EF4-FFF2-40B4-BE49-F238E27FC236}">
                <a16:creationId xmlns:a16="http://schemas.microsoft.com/office/drawing/2014/main" id="{CA99F8AB-5151-C136-D806-AF216E989284}"/>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tx2"/>
                </a:solidFill>
                <a:latin typeface="+mj-lt"/>
                <a:ea typeface="+mj-ea"/>
                <a:cs typeface="Arial" panose="020B0604020202020204" pitchFamily="34" charset="0"/>
              </a:defRPr>
            </a:lvl1pPr>
          </a:lstStyle>
          <a:p>
            <a:r>
              <a:rPr lang="en-US" dirty="0"/>
              <a:t>[Insert title here]</a:t>
            </a:r>
            <a:endParaRPr lang="en-GB" dirty="0"/>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0" name="Text Placeholder 4">
            <a:extLst>
              <a:ext uri="{FF2B5EF4-FFF2-40B4-BE49-F238E27FC236}">
                <a16:creationId xmlns:a16="http://schemas.microsoft.com/office/drawing/2014/main" id="{BED25C19-BC2B-FF64-1D13-73AAE1BC00C1}"/>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bg2"/>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79338"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8B05867-CF2D-DF93-63E6-631FF54452D8}"/>
              </a:ext>
            </a:extLst>
          </p:cNvPr>
          <p:cNvSpPr>
            <a:spLocks noGrp="1"/>
          </p:cNvSpPr>
          <p:nvPr>
            <p:ph type="body" sz="quarter" idx="22" hasCustomPrompt="1"/>
          </p:nvPr>
        </p:nvSpPr>
        <p:spPr>
          <a:xfrm>
            <a:off x="9228725" y="2799597"/>
            <a:ext cx="216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80216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4_One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defRPr>
            </a:lvl1pPr>
          </a:lstStyle>
          <a:p>
            <a:pPr lvl="0"/>
            <a:r>
              <a:rPr lang="en-GB" dirty="0"/>
              <a:t>[insert title here]</a:t>
            </a:r>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2" name="Slide Number Placeholder 12">
            <a:extLst>
              <a:ext uri="{FF2B5EF4-FFF2-40B4-BE49-F238E27FC236}">
                <a16:creationId xmlns:a16="http://schemas.microsoft.com/office/drawing/2014/main" id="{F711ABA1-5D9A-B922-AE11-E13321C2AF3A}"/>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DC70E63F-099F-0D10-956B-C427ACC3C371}"/>
              </a:ext>
            </a:extLst>
          </p:cNvPr>
          <p:cNvSpPr>
            <a:spLocks noGrp="1"/>
          </p:cNvSpPr>
          <p:nvPr>
            <p:ph type="body" sz="quarter" idx="12" hasCustomPrompt="1"/>
          </p:nvPr>
        </p:nvSpPr>
        <p:spPr>
          <a:xfrm>
            <a:off x="803275" y="2436596"/>
            <a:ext cx="5148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9283D3B-C24A-E199-44BF-BF2C4C18644C}"/>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380091303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Right 4_Two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tx2"/>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defRPr>
            </a:lvl1pPr>
          </a:lstStyle>
          <a:p>
            <a:pPr lvl="0"/>
            <a:r>
              <a:rPr lang="en-GB" dirty="0"/>
              <a:t>[insert title here]</a:t>
            </a:r>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tx2">
                  <a:alpha val="60000"/>
                </a:schemeClr>
              </a:gs>
              <a:gs pos="91000">
                <a:schemeClr val="tx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16" name="Slide Number Placeholder 12">
            <a:extLst>
              <a:ext uri="{FF2B5EF4-FFF2-40B4-BE49-F238E27FC236}">
                <a16:creationId xmlns:a16="http://schemas.microsoft.com/office/drawing/2014/main" id="{441CBF0B-0677-795E-0A1A-BE3585B19446}"/>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23" name="Text Placeholder 4">
            <a:extLst>
              <a:ext uri="{FF2B5EF4-FFF2-40B4-BE49-F238E27FC236}">
                <a16:creationId xmlns:a16="http://schemas.microsoft.com/office/drawing/2014/main" id="{09FE0C01-5F67-8098-37B7-40315DFA2D0B}"/>
              </a:ext>
            </a:extLst>
          </p:cNvPr>
          <p:cNvSpPr>
            <a:spLocks noGrp="1"/>
          </p:cNvSpPr>
          <p:nvPr>
            <p:ph type="body" sz="quarter" idx="12" hasCustomPrompt="1"/>
          </p:nvPr>
        </p:nvSpPr>
        <p:spPr>
          <a:xfrm>
            <a:off x="809449"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4">
            <a:extLst>
              <a:ext uri="{FF2B5EF4-FFF2-40B4-BE49-F238E27FC236}">
                <a16:creationId xmlns:a16="http://schemas.microsoft.com/office/drawing/2014/main" id="{6FD502F1-263C-E232-4814-AD44B6FFE5F6}"/>
              </a:ext>
            </a:extLst>
          </p:cNvPr>
          <p:cNvSpPr>
            <a:spLocks noGrp="1"/>
          </p:cNvSpPr>
          <p:nvPr>
            <p:ph type="body" sz="quarter" idx="16" hasCustomPrompt="1"/>
          </p:nvPr>
        </p:nvSpPr>
        <p:spPr>
          <a:xfrm>
            <a:off x="803275" y="1713480"/>
            <a:ext cx="5145087" cy="276999"/>
          </a:xfrm>
        </p:spPr>
        <p:txBody>
          <a:bodyPr vert="horz" wrap="square" lIns="0" tIns="0" rIns="0" bIns="0" rtlCol="0">
            <a:spAutoFit/>
          </a:bodyPr>
          <a:lstStyle>
            <a:lvl1pPr>
              <a:defRPr lang="en-US" sz="2000" b="1" i="0" cap="all" baseline="0" dirty="0">
                <a:solidFill>
                  <a:schemeClr val="bg2"/>
                </a:solidFill>
                <a:latin typeface="Arial" panose="020B0604020202020204" pitchFamily="34" charset="0"/>
              </a:defRPr>
            </a:lvl1pPr>
          </a:lstStyle>
          <a:p>
            <a:pPr lvl="0">
              <a:lnSpc>
                <a:spcPct val="90000"/>
              </a:lnSpc>
              <a:spcAft>
                <a:spcPts val="600"/>
              </a:spcAft>
            </a:pPr>
            <a:r>
              <a:rPr lang="en-US" dirty="0"/>
              <a:t>[Insert subtitle here]</a:t>
            </a:r>
          </a:p>
        </p:txBody>
      </p:sp>
      <p:sp>
        <p:nvSpPr>
          <p:cNvPr id="26" name="Text Placeholder 4">
            <a:extLst>
              <a:ext uri="{FF2B5EF4-FFF2-40B4-BE49-F238E27FC236}">
                <a16:creationId xmlns:a16="http://schemas.microsoft.com/office/drawing/2014/main" id="{B12B904B-7F14-6ECC-423C-97E265499BB3}"/>
              </a:ext>
            </a:extLst>
          </p:cNvPr>
          <p:cNvSpPr>
            <a:spLocks noGrp="1"/>
          </p:cNvSpPr>
          <p:nvPr>
            <p:ph type="body" sz="quarter" idx="23" hasCustomPrompt="1"/>
          </p:nvPr>
        </p:nvSpPr>
        <p:spPr>
          <a:xfrm>
            <a:off x="3521076" y="2436596"/>
            <a:ext cx="24300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089539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Blank">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1481738" y="1759857"/>
            <a:ext cx="5744562" cy="2742289"/>
          </a:xfrm>
        </p:spPr>
        <p:txBody>
          <a:bodyPr wrap="square">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[COVER HEADER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r>
              <a:rPr lang="en-US"/>
              <a:t>Click to edit Master text styles</a:t>
            </a:r>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320725312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59692B-9F63-4555-B557-1C55E26DDCE1}"/>
              </a:ext>
            </a:extLst>
          </p:cNvPr>
          <p:cNvSpPr>
            <a:spLocks noGrp="1"/>
          </p:cNvSpPr>
          <p:nvPr>
            <p:ph type="sldNum" sz="quarter" idx="10"/>
          </p:nvPr>
        </p:nvSpPr>
        <p:spPr/>
        <p:txBody>
          <a:bodyPr/>
          <a:lstStyle>
            <a:lvl1pPr>
              <a:defRPr>
                <a:latin typeface="+mn-lt"/>
              </a:defRPr>
            </a:lvl1pPr>
          </a:lstStyle>
          <a:p>
            <a:fld id="{8D106B86-2C1D-4C37-AAEC-BECB664F03FD}" type="slidenum">
              <a:rPr lang="en-GB" smtClean="0"/>
              <a:pPr/>
              <a:t>‹#›</a:t>
            </a:fld>
            <a:endParaRPr lang="en-GB"/>
          </a:p>
        </p:txBody>
      </p:sp>
      <p:sp>
        <p:nvSpPr>
          <p:cNvPr id="4" name="Title 3">
            <a:extLst>
              <a:ext uri="{FF2B5EF4-FFF2-40B4-BE49-F238E27FC236}">
                <a16:creationId xmlns:a16="http://schemas.microsoft.com/office/drawing/2014/main" id="{0838F56B-D4F1-4DF0-944B-269A5F78741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24591390"/>
      </p:ext>
    </p:extLst>
  </p:cSld>
  <p:clrMapOvr>
    <a:masterClrMapping/>
  </p:clrMapOvr>
  <p:extLst>
    <p:ext uri="{DCECCB84-F9BA-43D5-87BE-67443E8EF086}">
      <p15:sldGuideLst xmlns:p15="http://schemas.microsoft.com/office/powerpoint/2012/main">
        <p15:guide id="1" pos="2014">
          <p15:clr>
            <a:srgbClr val="FBAE40"/>
          </p15:clr>
        </p15:guide>
        <p15:guide id="2" pos="2240">
          <p15:clr>
            <a:srgbClr val="FBAE40"/>
          </p15:clr>
        </p15:guide>
        <p15:guide id="3" pos="3726">
          <p15:clr>
            <a:srgbClr val="FBAE40"/>
          </p15:clr>
        </p15:guide>
        <p15:guide id="4" pos="3953">
          <p15:clr>
            <a:srgbClr val="FBAE40"/>
          </p15:clr>
        </p15:guide>
        <p15:guide id="5" pos="5439">
          <p15:clr>
            <a:srgbClr val="FBAE40"/>
          </p15:clr>
        </p15:guide>
        <p15:guide id="6" pos="566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59692B-9F63-4555-B557-1C55E26DDCE1}"/>
              </a:ext>
            </a:extLst>
          </p:cNvPr>
          <p:cNvSpPr>
            <a:spLocks noGrp="1"/>
          </p:cNvSpPr>
          <p:nvPr>
            <p:ph type="sldNum" sz="quarter" idx="10"/>
          </p:nvPr>
        </p:nvSpPr>
        <p:spPr/>
        <p:txBody>
          <a:bodyPr/>
          <a:lstStyle/>
          <a:p>
            <a:fld id="{8D106B86-2C1D-4C37-AAEC-BECB664F03FD}" type="slidenum">
              <a:rPr lang="en-GB" smtClean="0"/>
              <a:pPr/>
              <a:t>‹#›</a:t>
            </a:fld>
            <a:endParaRPr lang="en-GB"/>
          </a:p>
        </p:txBody>
      </p:sp>
      <p:sp>
        <p:nvSpPr>
          <p:cNvPr id="5" name="Text Placeholder 4">
            <a:extLst>
              <a:ext uri="{FF2B5EF4-FFF2-40B4-BE49-F238E27FC236}">
                <a16:creationId xmlns:a16="http://schemas.microsoft.com/office/drawing/2014/main" id="{1FA74ED9-72D2-4EBE-8493-916BF3455F76}"/>
              </a:ext>
            </a:extLst>
          </p:cNvPr>
          <p:cNvSpPr>
            <a:spLocks noGrp="1"/>
          </p:cNvSpPr>
          <p:nvPr>
            <p:ph type="body" sz="quarter" idx="11" hasCustomPrompt="1"/>
          </p:nvPr>
        </p:nvSpPr>
        <p:spPr>
          <a:xfrm>
            <a:off x="839789" y="1720850"/>
            <a:ext cx="5075236" cy="444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3EB6689-112F-49BB-9968-479AECFF8917}"/>
              </a:ext>
            </a:extLst>
          </p:cNvPr>
          <p:cNvSpPr>
            <a:spLocks noGrp="1"/>
          </p:cNvSpPr>
          <p:nvPr>
            <p:ph type="body" sz="quarter" idx="12" hasCustomPrompt="1"/>
          </p:nvPr>
        </p:nvSpPr>
        <p:spPr>
          <a:xfrm>
            <a:off x="6275388" y="1720850"/>
            <a:ext cx="5075236" cy="444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6476A3E9-E6C0-4626-8845-BFFA7001FAD9}"/>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14090557"/>
      </p:ext>
    </p:extLst>
  </p:cSld>
  <p:clrMapOvr>
    <a:masterClrMapping/>
  </p:clrMapOvr>
  <p:extLst>
    <p:ext uri="{DCECCB84-F9BA-43D5-87BE-67443E8EF086}">
      <p15:sldGuideLst xmlns:p15="http://schemas.microsoft.com/office/powerpoint/2012/main">
        <p15:guide id="1" pos="2014">
          <p15:clr>
            <a:srgbClr val="FBAE40"/>
          </p15:clr>
        </p15:guide>
        <p15:guide id="2" pos="2240">
          <p15:clr>
            <a:srgbClr val="FBAE40"/>
          </p15:clr>
        </p15:guide>
        <p15:guide id="3" pos="3726">
          <p15:clr>
            <a:srgbClr val="FBAE40"/>
          </p15:clr>
        </p15:guide>
        <p15:guide id="4" pos="3953">
          <p15:clr>
            <a:srgbClr val="FBAE40"/>
          </p15:clr>
        </p15:guide>
        <p15:guide id="5" pos="5439">
          <p15:clr>
            <a:srgbClr val="FBAE40"/>
          </p15:clr>
        </p15:guide>
        <p15:guide id="6" pos="566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rgbClr val="008B96">
                  <a:alpha val="60000"/>
                </a:srgb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1481738" y="1759857"/>
            <a:ext cx="5427062" cy="1828193"/>
          </a:xfrm>
        </p:spPr>
        <p:txBody>
          <a:bodyPr>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420663768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rgbClr val="008B96">
                  <a:alpha val="60000"/>
                </a:srgb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803275" y="1208314"/>
            <a:ext cx="3362325" cy="1828193"/>
          </a:xfrm>
        </p:spPr>
        <p:txBody>
          <a:bodyPr wrap="square">
            <a:spAutoFit/>
          </a:bodyPr>
          <a:lstStyle>
            <a:lvl1pPr>
              <a:defRPr lang="en-GB" sz="44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3851173"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803275" y="4141526"/>
            <a:ext cx="3065970"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803275"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13784814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_Blank">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rgbClr val="008B96">
                  <a:alpha val="60000"/>
                </a:srgb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Tree>
    <p:extLst>
      <p:ext uri="{BB962C8B-B14F-4D97-AF65-F5344CB8AC3E}">
        <p14:creationId xmlns:p14="http://schemas.microsoft.com/office/powerpoint/2010/main" val="380954730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1" y="1"/>
            <a:ext cx="12191999" cy="6858000"/>
          </a:xfrm>
          <a:prstGeom prst="rect">
            <a:avLst/>
          </a:prstGeom>
          <a:gradFill flip="none" rotWithShape="1">
            <a:gsLst>
              <a:gs pos="40000">
                <a:schemeClr val="accent2">
                  <a:alpha val="50000"/>
                </a:schemeClr>
              </a:gs>
              <a:gs pos="100000">
                <a:schemeClr val="accent2">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GB" dirty="0">
                <a:noFill/>
              </a:defRPr>
            </a:lvl1pPr>
          </a:lstStyle>
          <a:p>
            <a:pPr lvl="0"/>
            <a:endParaRPr lang="en-GB" dirty="0"/>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1309476"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gn="l" defTabSz="914400" rtl="0" eaLnBrk="1" latinLnBrk="0" hangingPunct="1">
              <a:lnSpc>
                <a:spcPct val="80000"/>
              </a:lnSpc>
              <a:spcBef>
                <a:spcPct val="0"/>
              </a:spcBef>
              <a:spcAft>
                <a:spcPts val="0"/>
              </a:spcAft>
              <a:buClrTx/>
              <a:buFont typeface="Wingdings" panose="05000000000000000000" pitchFamily="2" charset="2"/>
              <a:buNone/>
            </a:pPr>
            <a:r>
              <a:rPr lang="en-US" dirty="0"/>
              <a:t>[Insert title here]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743813" y="0"/>
            <a:ext cx="565664" cy="5384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7" name="Text Placeholder 10">
            <a:extLst>
              <a:ext uri="{FF2B5EF4-FFF2-40B4-BE49-F238E27FC236}">
                <a16:creationId xmlns:a16="http://schemas.microsoft.com/office/drawing/2014/main" id="{14B89252-B306-0E97-1D1E-12D323001D49}"/>
              </a:ext>
            </a:extLst>
          </p:cNvPr>
          <p:cNvSpPr>
            <a:spLocks noGrp="1"/>
          </p:cNvSpPr>
          <p:nvPr>
            <p:ph type="body" sz="quarter" idx="15" hasCustomPrompt="1"/>
          </p:nvPr>
        </p:nvSpPr>
        <p:spPr>
          <a:xfrm>
            <a:off x="1242551"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ext Placeholder 10">
            <a:extLst>
              <a:ext uri="{FF2B5EF4-FFF2-40B4-BE49-F238E27FC236}">
                <a16:creationId xmlns:a16="http://schemas.microsoft.com/office/drawing/2014/main" id="{FFDDF426-792B-4033-8CBC-FB383961BEAB}"/>
              </a:ext>
            </a:extLst>
          </p:cNvPr>
          <p:cNvSpPr>
            <a:spLocks noGrp="1"/>
          </p:cNvSpPr>
          <p:nvPr>
            <p:ph type="body" sz="quarter" idx="23" hasCustomPrompt="1"/>
          </p:nvPr>
        </p:nvSpPr>
        <p:spPr>
          <a:xfrm>
            <a:off x="1112587"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pic>
        <p:nvPicPr>
          <p:cNvPr id="6" name="Graphic 5">
            <a:extLst>
              <a:ext uri="{FF2B5EF4-FFF2-40B4-BE49-F238E27FC236}">
                <a16:creationId xmlns:a16="http://schemas.microsoft.com/office/drawing/2014/main" id="{FB09B68C-D154-03A1-2E7F-89C1B3E9D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17986815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803275" y="1270001"/>
            <a:ext cx="3065970" cy="984885"/>
          </a:xfrm>
          <a:ln>
            <a:noFill/>
          </a:ln>
        </p:spPr>
        <p:txBody>
          <a:bodyPr vert="horz" wrap="square" lIns="0" tIns="0" rIns="0" bIns="0" rtlCol="0">
            <a:spAutoFit/>
          </a:bodyPr>
          <a:lstStyle>
            <a:lvl1pPr>
              <a:defRPr lang="en-GB" sz="4000" b="0" kern="1200" cap="all" baseline="0" dirty="0">
                <a:solidFill>
                  <a:schemeClr val="bg1"/>
                </a:solidFill>
                <a:latin typeface="+mj-lt"/>
                <a:ea typeface="+mj-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20" name="Text Placeholder 15">
            <a:extLst>
              <a:ext uri="{FF2B5EF4-FFF2-40B4-BE49-F238E27FC236}">
                <a16:creationId xmlns:a16="http://schemas.microsoft.com/office/drawing/2014/main" id="{5E1EC9CB-9E6D-50BA-53CE-C8B3338660F2}"/>
              </a:ext>
            </a:extLst>
          </p:cNvPr>
          <p:cNvSpPr>
            <a:spLocks noGrp="1"/>
          </p:cNvSpPr>
          <p:nvPr>
            <p:ph type="body" sz="quarter" idx="22"/>
          </p:nvPr>
        </p:nvSpPr>
        <p:spPr>
          <a:xfrm>
            <a:off x="3869245"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27" name="Text Placeholder 10">
            <a:extLst>
              <a:ext uri="{FF2B5EF4-FFF2-40B4-BE49-F238E27FC236}">
                <a16:creationId xmlns:a16="http://schemas.microsoft.com/office/drawing/2014/main" id="{A3AECBB4-8F01-1255-1D9F-A70078D519D5}"/>
              </a:ext>
            </a:extLst>
          </p:cNvPr>
          <p:cNvSpPr>
            <a:spLocks noGrp="1"/>
          </p:cNvSpPr>
          <p:nvPr>
            <p:ph type="body" sz="quarter" idx="15" hasCustomPrompt="1"/>
          </p:nvPr>
        </p:nvSpPr>
        <p:spPr>
          <a:xfrm>
            <a:off x="803276" y="3241640"/>
            <a:ext cx="3065970" cy="650884"/>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5" name="Graphic 4">
            <a:extLst>
              <a:ext uri="{FF2B5EF4-FFF2-40B4-BE49-F238E27FC236}">
                <a16:creationId xmlns:a16="http://schemas.microsoft.com/office/drawing/2014/main" id="{838C5F6F-7A0E-28D0-5BF0-2B235C3DC3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69160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4" name="Text Placeholder 15">
            <a:extLst>
              <a:ext uri="{FF2B5EF4-FFF2-40B4-BE49-F238E27FC236}">
                <a16:creationId xmlns:a16="http://schemas.microsoft.com/office/drawing/2014/main" id="{DADCE449-1565-278D-B273-35DBBC825070}"/>
              </a:ext>
            </a:extLst>
          </p:cNvPr>
          <p:cNvSpPr>
            <a:spLocks noGrp="1"/>
          </p:cNvSpPr>
          <p:nvPr>
            <p:ph type="body" sz="quarter" idx="16"/>
          </p:nvPr>
        </p:nvSpPr>
        <p:spPr>
          <a:xfrm>
            <a:off x="1060443" y="0"/>
            <a:ext cx="396171" cy="3771317"/>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739576" y="3986809"/>
            <a:ext cx="10514013" cy="1181862"/>
          </a:xfrm>
          <a:ln>
            <a:noFill/>
          </a:ln>
        </p:spPr>
        <p:txBody>
          <a:bodyPr vert="horz" wrap="square" lIns="0" tIns="0" rIns="0" bIns="0" rtlCol="0">
            <a:spAutoFit/>
          </a:bodyPr>
          <a:lstStyle>
            <a:lvl1pPr>
              <a:defRPr lang="en-GB" sz="9600" b="1" i="1" cap="all" baseline="0" dirty="0">
                <a:ln w="19050">
                  <a:solidFill>
                    <a:schemeClr val="bg1"/>
                  </a:solidFill>
                </a:ln>
                <a:noFill/>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5" name="Text Placeholder 15">
            <a:extLst>
              <a:ext uri="{FF2B5EF4-FFF2-40B4-BE49-F238E27FC236}">
                <a16:creationId xmlns:a16="http://schemas.microsoft.com/office/drawing/2014/main" id="{FCB7003B-C3F5-AECD-2DDF-6BCCED12A256}"/>
              </a:ext>
            </a:extLst>
          </p:cNvPr>
          <p:cNvSpPr>
            <a:spLocks noGrp="1"/>
          </p:cNvSpPr>
          <p:nvPr>
            <p:ph type="body" sz="quarter" idx="19"/>
          </p:nvPr>
        </p:nvSpPr>
        <p:spPr>
          <a:xfrm>
            <a:off x="7185417" y="5442857"/>
            <a:ext cx="148759" cy="1416096"/>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99F1386D-3F3C-0F97-E9ED-DCBB425D5B4A}"/>
              </a:ext>
            </a:extLst>
          </p:cNvPr>
          <p:cNvSpPr>
            <a:spLocks noGrp="1"/>
          </p:cNvSpPr>
          <p:nvPr>
            <p:ph type="body" sz="quarter" idx="15" hasCustomPrompt="1"/>
          </p:nvPr>
        </p:nvSpPr>
        <p:spPr>
          <a:xfrm>
            <a:off x="803275" y="5255498"/>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5" name="Graphic 14">
            <a:extLst>
              <a:ext uri="{FF2B5EF4-FFF2-40B4-BE49-F238E27FC236}">
                <a16:creationId xmlns:a16="http://schemas.microsoft.com/office/drawing/2014/main" id="{40BCD906-4FBD-068F-180C-9E3AD01F64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84813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7862888"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C0B2FDEB-5DFA-4EA6-B690-6BB7DCCF6CDF}"/>
              </a:ext>
            </a:extLst>
          </p:cNvPr>
          <p:cNvSpPr>
            <a:spLocks noGrp="1"/>
          </p:cNvSpPr>
          <p:nvPr>
            <p:ph type="title" hasCustomPrompt="1"/>
          </p:nvPr>
        </p:nvSpPr>
        <p:spPr>
          <a:xfrm>
            <a:off x="803276" y="582335"/>
            <a:ext cx="7862888" cy="387798"/>
          </a:xfrm>
        </p:spPr>
        <p:txBody>
          <a:bodyPr/>
          <a:lstStyle/>
          <a:p>
            <a:r>
              <a:rPr lang="en-US" dirty="0"/>
              <a:t>[Insert title here]</a:t>
            </a:r>
          </a:p>
        </p:txBody>
      </p:sp>
      <p:sp>
        <p:nvSpPr>
          <p:cNvPr id="3" name="Slide Number Placeholder 2">
            <a:extLst>
              <a:ext uri="{FF2B5EF4-FFF2-40B4-BE49-F238E27FC236}">
                <a16:creationId xmlns:a16="http://schemas.microsoft.com/office/drawing/2014/main" id="{922F4D33-9234-B811-F0BB-4B72ECA44C52}"/>
              </a:ext>
            </a:extLst>
          </p:cNvPr>
          <p:cNvSpPr>
            <a:spLocks noGrp="1"/>
          </p:cNvSpPr>
          <p:nvPr>
            <p:ph type="sldNum" sz="quarter" idx="12"/>
          </p:nvPr>
        </p:nvSpPr>
        <p:spPr/>
        <p:txBody>
          <a:body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152802254"/>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ext Placeholder 4">
            <a:extLst>
              <a:ext uri="{FF2B5EF4-FFF2-40B4-BE49-F238E27FC236}">
                <a16:creationId xmlns:a16="http://schemas.microsoft.com/office/drawing/2014/main" id="{22184014-D224-8101-EA26-0142EDA955EB}"/>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A3A1A5A2-97FB-2CF6-0511-B5584D77EE56}"/>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855DF7F0-4275-B0B0-FFF1-86408CE07A38}"/>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1"/>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BBE6C6FD-ACD7-F9EB-114F-5A3855B280C8}"/>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051942"/>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803275" y="1208314"/>
            <a:ext cx="3362325" cy="1828193"/>
          </a:xfrm>
        </p:spPr>
        <p:txBody>
          <a:bodyPr wrap="square">
            <a:spAutoFit/>
          </a:bodyPr>
          <a:lstStyle>
            <a:lvl1pPr>
              <a:defRPr lang="en-GB" sz="44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3851173"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803275" y="4141526"/>
            <a:ext cx="3065970"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803275"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1449192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_Bg1">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5" name="Text Placeholder 10">
            <a:extLst>
              <a:ext uri="{FF2B5EF4-FFF2-40B4-BE49-F238E27FC236}">
                <a16:creationId xmlns:a16="http://schemas.microsoft.com/office/drawing/2014/main" id="{2167A286-2974-EDE7-4934-DA657D748CAE}"/>
              </a:ext>
            </a:extLst>
          </p:cNvPr>
          <p:cNvSpPr>
            <a:spLocks noGrp="1"/>
          </p:cNvSpPr>
          <p:nvPr>
            <p:ph type="body" sz="quarter" idx="13" hasCustomPrompt="1"/>
          </p:nvPr>
        </p:nvSpPr>
        <p:spPr>
          <a:xfrm>
            <a:off x="803275" y="2436596"/>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52EBF0F5-10FB-C442-1738-94F60EC2B5FF}"/>
              </a:ext>
            </a:extLst>
          </p:cNvPr>
          <p:cNvSpPr>
            <a:spLocks noGrp="1"/>
          </p:cNvSpPr>
          <p:nvPr>
            <p:ph type="sldNum" sz="quarter" idx="17"/>
          </p:nvPr>
        </p:nvSpPr>
        <p:spPr/>
        <p:txBody>
          <a:bodyPr/>
          <a:lstStyle>
            <a:lvl1pPr>
              <a:defRPr>
                <a:solidFill>
                  <a:schemeClr val="bg1"/>
                </a:solidFill>
              </a:defRPr>
            </a:lvl1pPr>
          </a:lstStyle>
          <a:p>
            <a:fld id="{8D106B86-2C1D-4C37-AAEC-BECB664F03FD}" type="slidenum">
              <a:rPr lang="en-GB" smtClean="0"/>
              <a:pPr/>
              <a:t>‹#›</a:t>
            </a:fld>
            <a:endParaRPr lang="en-GB" dirty="0"/>
          </a:p>
        </p:txBody>
      </p:sp>
      <p:sp>
        <p:nvSpPr>
          <p:cNvPr id="11" name="Text Placeholder 10">
            <a:extLst>
              <a:ext uri="{FF2B5EF4-FFF2-40B4-BE49-F238E27FC236}">
                <a16:creationId xmlns:a16="http://schemas.microsoft.com/office/drawing/2014/main" id="{DF89EFFF-E013-EC63-1F32-645F3CCEC306}"/>
              </a:ext>
            </a:extLst>
          </p:cNvPr>
          <p:cNvSpPr>
            <a:spLocks noGrp="1"/>
          </p:cNvSpPr>
          <p:nvPr>
            <p:ph type="body" sz="quarter" idx="15" hasCustomPrompt="1"/>
          </p:nvPr>
        </p:nvSpPr>
        <p:spPr>
          <a:xfrm>
            <a:off x="811036" y="1707744"/>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6">
            <a:extLst>
              <a:ext uri="{FF2B5EF4-FFF2-40B4-BE49-F238E27FC236}">
                <a16:creationId xmlns:a16="http://schemas.microsoft.com/office/drawing/2014/main" id="{F40CDDEA-2B5B-26AA-EB24-DB166A78275D}"/>
              </a:ext>
            </a:extLst>
          </p:cNvPr>
          <p:cNvSpPr>
            <a:spLocks noGrp="1"/>
          </p:cNvSpPr>
          <p:nvPr>
            <p:ph type="title"/>
          </p:nvPr>
        </p:nvSpPr>
        <p:spPr>
          <a:xfrm>
            <a:off x="791182" y="582335"/>
            <a:ext cx="10585450" cy="498598"/>
          </a:xfrm>
        </p:spPr>
        <p:txBody>
          <a:bodyPr/>
          <a:lstStyle>
            <a:lvl1pPr>
              <a:defRPr sz="3600">
                <a:solidFill>
                  <a:schemeClr val="bg1"/>
                </a:solidFill>
              </a:defRPr>
            </a:lvl1pPr>
          </a:lstStyle>
          <a:p>
            <a:r>
              <a:rPr lang="en-US" dirty="0"/>
              <a:t>Click to edit Master title style</a:t>
            </a:r>
            <a:endParaRPr lang="en-GB" dirty="0"/>
          </a:p>
        </p:txBody>
      </p:sp>
      <p:cxnSp>
        <p:nvCxnSpPr>
          <p:cNvPr id="3" name="Straight Connector 2">
            <a:extLst>
              <a:ext uri="{FF2B5EF4-FFF2-40B4-BE49-F238E27FC236}">
                <a16:creationId xmlns:a16="http://schemas.microsoft.com/office/drawing/2014/main" id="{663D49CF-7099-3B45-6316-11AE305F8F94}"/>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58328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_Bg2">
    <p:bg>
      <p:bgPr>
        <a:gradFill>
          <a:gsLst>
            <a:gs pos="20000">
              <a:schemeClr val="accent2"/>
            </a:gs>
            <a:gs pos="100000">
              <a:schemeClr val="accent1"/>
            </a:gs>
          </a:gsLst>
          <a:lin ang="2700000" scaled="1"/>
        </a:gra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3638549"/>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8C90522-6935-ACA8-A05D-48646F9905B8}"/>
              </a:ext>
            </a:extLst>
          </p:cNvPr>
          <p:cNvSpPr>
            <a:spLocks noGrp="1"/>
          </p:cNvSpPr>
          <p:nvPr>
            <p:ph type="body" sz="quarter" idx="15" hasCustomPrompt="1"/>
          </p:nvPr>
        </p:nvSpPr>
        <p:spPr>
          <a:xfrm>
            <a:off x="811036" y="2929153"/>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2" name="Title 20">
            <a:extLst>
              <a:ext uri="{FF2B5EF4-FFF2-40B4-BE49-F238E27FC236}">
                <a16:creationId xmlns:a16="http://schemas.microsoft.com/office/drawing/2014/main" id="{4DDF0EFB-C422-532A-81C4-03C29DCC96CB}"/>
              </a:ext>
            </a:extLst>
          </p:cNvPr>
          <p:cNvSpPr>
            <a:spLocks noGrp="1"/>
          </p:cNvSpPr>
          <p:nvPr>
            <p:ph type="title" hasCustomPrompt="1"/>
          </p:nvPr>
        </p:nvSpPr>
        <p:spPr>
          <a:xfrm>
            <a:off x="803276" y="1288449"/>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5" name="Straight Connector 4">
            <a:extLst>
              <a:ext uri="{FF2B5EF4-FFF2-40B4-BE49-F238E27FC236}">
                <a16:creationId xmlns:a16="http://schemas.microsoft.com/office/drawing/2014/main" id="{DCEC1153-4905-13AE-9633-EBF9FDBA8730}"/>
              </a:ext>
            </a:extLst>
          </p:cNvPr>
          <p:cNvCxnSpPr>
            <a:cxnSpLocks/>
          </p:cNvCxnSpPr>
          <p:nvPr userDrawn="1"/>
        </p:nvCxnSpPr>
        <p:spPr>
          <a:xfrm rot="360000">
            <a:off x="708951" y="0"/>
            <a:ext cx="0" cy="19532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3538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_Bg3">
    <p:bg>
      <p:bgPr>
        <a:solidFill>
          <a:schemeClr val="accent1">
            <a:alpha val="95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46053CC7-054A-5193-7390-5AD6AE6A55B7}"/>
              </a:ext>
            </a:extLst>
          </p:cNvPr>
          <p:cNvSpPr>
            <a:spLocks noGrp="1"/>
          </p:cNvSpPr>
          <p:nvPr>
            <p:ph type="body" sz="quarter" idx="17"/>
          </p:nvPr>
        </p:nvSpPr>
        <p:spPr>
          <a:xfrm>
            <a:off x="2677216" y="1727200"/>
            <a:ext cx="538984" cy="5130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10">
            <a:extLst>
              <a:ext uri="{FF2B5EF4-FFF2-40B4-BE49-F238E27FC236}">
                <a16:creationId xmlns:a16="http://schemas.microsoft.com/office/drawing/2014/main" id="{CD98C699-B538-3D59-6A4E-65B7604A25A9}"/>
              </a:ext>
            </a:extLst>
          </p:cNvPr>
          <p:cNvSpPr>
            <a:spLocks noGrp="1"/>
          </p:cNvSpPr>
          <p:nvPr>
            <p:ph type="body" sz="quarter" idx="13" hasCustomPrompt="1"/>
          </p:nvPr>
        </p:nvSpPr>
        <p:spPr>
          <a:xfrm>
            <a:off x="3531629"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19665540-8E8E-5217-C744-64DD0EFBD0EB}"/>
              </a:ext>
            </a:extLst>
          </p:cNvPr>
          <p:cNvSpPr>
            <a:spLocks noGrp="1"/>
          </p:cNvSpPr>
          <p:nvPr>
            <p:ph type="body" sz="quarter" idx="18" hasCustomPrompt="1"/>
          </p:nvPr>
        </p:nvSpPr>
        <p:spPr>
          <a:xfrm>
            <a:off x="7625542"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3B88C6A-2CAA-4996-3615-89D5B7086E0B}"/>
              </a:ext>
            </a:extLst>
          </p:cNvPr>
          <p:cNvSpPr>
            <a:spLocks noGrp="1"/>
          </p:cNvSpPr>
          <p:nvPr>
            <p:ph type="body" sz="quarter" idx="15" hasCustomPrompt="1"/>
          </p:nvPr>
        </p:nvSpPr>
        <p:spPr>
          <a:xfrm>
            <a:off x="3541215" y="1707744"/>
            <a:ext cx="784751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37825F1E-41FC-ED0C-08E9-8193BD847EA0}"/>
              </a:ext>
            </a:extLst>
          </p:cNvPr>
          <p:cNvSpPr>
            <a:spLocks noGrp="1"/>
          </p:cNvSpPr>
          <p:nvPr>
            <p:ph type="title" hasCustomPrompt="1"/>
          </p:nvPr>
        </p:nvSpPr>
        <p:spPr>
          <a:xfrm>
            <a:off x="801688" y="582335"/>
            <a:ext cx="7864475" cy="498598"/>
          </a:xfrm>
        </p:spPr>
        <p:txBody>
          <a:bodyPr/>
          <a:lstStyle>
            <a:lvl1pPr>
              <a:defRPr lang="en-GB" sz="3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pic>
        <p:nvPicPr>
          <p:cNvPr id="5" name="Graphic 4">
            <a:extLst>
              <a:ext uri="{FF2B5EF4-FFF2-40B4-BE49-F238E27FC236}">
                <a16:creationId xmlns:a16="http://schemas.microsoft.com/office/drawing/2014/main" id="{9404B328-7BEA-205C-F3AD-BA95595F6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223C7725-6C17-B4CA-E891-8FD0D60B85C4}"/>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73175"/>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4735B5CC-A2C8-C539-26B0-07E0DDB1CF1A}"/>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DB02C156-BD40-118B-BFB6-8416C7C339B1}"/>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FC2877FC-3348-3338-BFEB-11F200C3D3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06009347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ur R1_One Col">
    <p:spTree>
      <p:nvGrpSpPr>
        <p:cNvPr id="1" name=""/>
        <p:cNvGrpSpPr/>
        <p:nvPr/>
      </p:nvGrpSpPr>
      <p:grpSpPr>
        <a:xfrm>
          <a:off x="0" y="0"/>
          <a:ext cx="0" cy="0"/>
          <a:chOff x="0" y="0"/>
          <a:chExt cx="0" cy="0"/>
        </a:xfrm>
      </p:grpSpPr>
      <p:sp>
        <p:nvSpPr>
          <p:cNvPr id="2" name="Free-form: Shape 29">
            <a:extLst>
              <a:ext uri="{FF2B5EF4-FFF2-40B4-BE49-F238E27FC236}">
                <a16:creationId xmlns:a16="http://schemas.microsoft.com/office/drawing/2014/main" id="{91FDC984-20EA-967C-1767-9B7AD74ACA42}"/>
              </a:ext>
            </a:extLst>
          </p:cNvPr>
          <p:cNvSpPr>
            <a:spLocks noChangeAspect="1"/>
          </p:cNvSpPr>
          <p:nvPr userDrawn="1"/>
        </p:nvSpPr>
        <p:spPr>
          <a:xfrm>
            <a:off x="2635335" y="0"/>
            <a:ext cx="9556665" cy="6858001"/>
          </a:xfrm>
          <a:custGeom>
            <a:avLst/>
            <a:gdLst>
              <a:gd name="connsiteX0" fmla="*/ 8783560 w 9556665"/>
              <a:gd name="connsiteY0" fmla="*/ 0 h 6858001"/>
              <a:gd name="connsiteX1" fmla="*/ 9556665 w 9556665"/>
              <a:gd name="connsiteY1" fmla="*/ 0 h 6858001"/>
              <a:gd name="connsiteX2" fmla="*/ 9556665 w 9556665"/>
              <a:gd name="connsiteY2" fmla="*/ 6858000 h 6858001"/>
              <a:gd name="connsiteX3" fmla="*/ 8851411 w 9556665"/>
              <a:gd name="connsiteY3" fmla="*/ 6858000 h 6858001"/>
              <a:gd name="connsiteX4" fmla="*/ 8851411 w 9556665"/>
              <a:gd name="connsiteY4" fmla="*/ 6858001 h 6858001"/>
              <a:gd name="connsiteX5" fmla="*/ 0 w 9556665"/>
              <a:gd name="connsiteY5" fmla="*/ 6858001 h 6858001"/>
              <a:gd name="connsiteX6" fmla="*/ 720816 w 9556665"/>
              <a:gd name="connsiteY6" fmla="*/ 1 h 6858001"/>
              <a:gd name="connsiteX7" fmla="*/ 8783560 w 9556665"/>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665" h="6858001">
                <a:moveTo>
                  <a:pt x="8783560" y="0"/>
                </a:moveTo>
                <a:lnTo>
                  <a:pt x="9556665" y="0"/>
                </a:lnTo>
                <a:lnTo>
                  <a:pt x="9556665" y="6858000"/>
                </a:lnTo>
                <a:lnTo>
                  <a:pt x="8851411" y="6858000"/>
                </a:lnTo>
                <a:lnTo>
                  <a:pt x="8851411" y="6858001"/>
                </a:lnTo>
                <a:lnTo>
                  <a:pt x="0" y="6858001"/>
                </a:lnTo>
                <a:lnTo>
                  <a:pt x="720816" y="1"/>
                </a:lnTo>
                <a:lnTo>
                  <a:pt x="8783560" y="1"/>
                </a:lnTo>
                <a:close/>
              </a:path>
            </a:pathLst>
          </a:custGeom>
          <a:solidFill>
            <a:schemeClr val="accent1">
              <a:alpha val="80000"/>
            </a:schemeClr>
          </a:solidFill>
          <a:ln w="9525" cap="flat">
            <a:noFill/>
            <a:prstDash val="solid"/>
            <a:miter/>
          </a:ln>
        </p:spPr>
        <p:txBody>
          <a:bodyPr wrap="square" rtlCol="0" anchor="ctr">
            <a:noAutofit/>
          </a:bodyPr>
          <a:lstStyle/>
          <a:p>
            <a:endParaRPr lang="en-GB"/>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rot="16200000">
            <a:off x="-918379" y="2296636"/>
            <a:ext cx="4902200" cy="1477328"/>
          </a:xfrm>
        </p:spPr>
        <p:txBody>
          <a:bodyPr wrap="square" anchor="t">
            <a:spAutoFit/>
          </a:bodyPr>
          <a:lstStyle>
            <a:lvl1pPr>
              <a:lnSpc>
                <a:spcPct val="80000"/>
              </a:lnSpc>
              <a:defRPr lang="en-GB" sz="6000" b="1" i="1" kern="1200" cap="all" spc="-150" baseline="0" dirty="0">
                <a:ln w="15875">
                  <a:noFill/>
                </a:ln>
                <a:solidFill>
                  <a:schemeClr val="accent1"/>
                </a:solidFill>
                <a:latin typeface="+mj-lt"/>
                <a:ea typeface="+mj-ea"/>
                <a:cs typeface="Arial" panose="020B0604020202020204" pitchFamily="34" charset="0"/>
              </a:defRPr>
            </a:lvl1pPr>
          </a:lstStyle>
          <a:p>
            <a:r>
              <a:rPr lang="en-GB" dirty="0"/>
              <a:t>[insert title here]</a:t>
            </a:r>
          </a:p>
        </p:txBody>
      </p:sp>
      <p:sp>
        <p:nvSpPr>
          <p:cNvPr id="6" name="Slide Number Placeholder 12">
            <a:extLst>
              <a:ext uri="{FF2B5EF4-FFF2-40B4-BE49-F238E27FC236}">
                <a16:creationId xmlns:a16="http://schemas.microsoft.com/office/drawing/2014/main" id="{D2854420-B422-A279-B8DD-3FAD9062623C}"/>
              </a:ext>
            </a:extLst>
          </p:cNvPr>
          <p:cNvSpPr>
            <a:spLocks noGrp="1"/>
          </p:cNvSpPr>
          <p:nvPr>
            <p:ph type="sldNum" sz="quarter" idx="17"/>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8" name="Text Placeholder 10">
            <a:extLst>
              <a:ext uri="{FF2B5EF4-FFF2-40B4-BE49-F238E27FC236}">
                <a16:creationId xmlns:a16="http://schemas.microsoft.com/office/drawing/2014/main" id="{8C6E6BA1-5706-9530-3AEA-1BEBDFF06848}"/>
              </a:ext>
            </a:extLst>
          </p:cNvPr>
          <p:cNvSpPr txBox="1">
            <a:spLocks/>
          </p:cNvSpPr>
          <p:nvPr userDrawn="1"/>
        </p:nvSpPr>
        <p:spPr>
          <a:xfrm>
            <a:off x="2862547" y="0"/>
            <a:ext cx="1104947" cy="1720850"/>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1">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600" b="0" kern="1200" dirty="0">
                <a:no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ext Placeholder 10">
            <a:extLst>
              <a:ext uri="{FF2B5EF4-FFF2-40B4-BE49-F238E27FC236}">
                <a16:creationId xmlns:a16="http://schemas.microsoft.com/office/drawing/2014/main" id="{A37090AF-051C-18E4-D7E7-B2B8F1158D04}"/>
              </a:ext>
            </a:extLst>
          </p:cNvPr>
          <p:cNvSpPr>
            <a:spLocks noGrp="1"/>
          </p:cNvSpPr>
          <p:nvPr>
            <p:ph type="body" sz="quarter" idx="13" hasCustomPrompt="1"/>
          </p:nvPr>
        </p:nvSpPr>
        <p:spPr>
          <a:xfrm>
            <a:off x="3521075" y="1707744"/>
            <a:ext cx="787686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88264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Image Layout">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1C20D62-2D1F-433F-F31D-0B2E6B5CBD80}"/>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0EDE278C-14CF-3D66-6897-DD70D9CD9D65}"/>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solidFill>
                  <a:schemeClr val="bg1"/>
                </a:solid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0" name="Text Placeholder 10">
            <a:extLst>
              <a:ext uri="{FF2B5EF4-FFF2-40B4-BE49-F238E27FC236}">
                <a16:creationId xmlns:a16="http://schemas.microsoft.com/office/drawing/2014/main" id="{D889A851-2C25-1743-1C9E-C9E115C3A2C8}"/>
              </a:ext>
            </a:extLst>
          </p:cNvPr>
          <p:cNvSpPr>
            <a:spLocks noGrp="1"/>
          </p:cNvSpPr>
          <p:nvPr>
            <p:ph type="body" sz="quarter" idx="13" hasCustomPrompt="1"/>
          </p:nvPr>
        </p:nvSpPr>
        <p:spPr>
          <a:xfrm>
            <a:off x="803275" y="2474237"/>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428C5496-DBAE-269E-9618-47331A674E78}"/>
              </a:ext>
            </a:extLst>
          </p:cNvPr>
          <p:cNvSpPr>
            <a:spLocks noGrp="1"/>
          </p:cNvSpPr>
          <p:nvPr>
            <p:ph type="body" sz="quarter" idx="15" hasCustomPrompt="1"/>
          </p:nvPr>
        </p:nvSpPr>
        <p:spPr>
          <a:xfrm>
            <a:off x="811036" y="1716201"/>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20">
            <a:extLst>
              <a:ext uri="{FF2B5EF4-FFF2-40B4-BE49-F238E27FC236}">
                <a16:creationId xmlns:a16="http://schemas.microsoft.com/office/drawing/2014/main" id="{AE218A8A-D2E7-5713-7849-36EED03836E9}"/>
              </a:ext>
            </a:extLst>
          </p:cNvPr>
          <p:cNvSpPr>
            <a:spLocks noGrp="1"/>
          </p:cNvSpPr>
          <p:nvPr>
            <p:ph type="title" hasCustomPrompt="1"/>
          </p:nvPr>
        </p:nvSpPr>
        <p:spPr>
          <a:xfrm>
            <a:off x="803276" y="585745"/>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cxnSp>
        <p:nvCxnSpPr>
          <p:cNvPr id="7" name="Straight Connector 6">
            <a:extLst>
              <a:ext uri="{FF2B5EF4-FFF2-40B4-BE49-F238E27FC236}">
                <a16:creationId xmlns:a16="http://schemas.microsoft.com/office/drawing/2014/main" id="{FF7ECB77-4FE4-36AB-17F9-ACF69E844403}"/>
              </a:ext>
            </a:extLst>
          </p:cNvPr>
          <p:cNvCxnSpPr>
            <a:cxnSpLocks/>
          </p:cNvCxnSpPr>
          <p:nvPr userDrawn="1"/>
        </p:nvCxnSpPr>
        <p:spPr>
          <a:xfrm rot="360000">
            <a:off x="695503" y="-1"/>
            <a:ext cx="0" cy="20285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810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Title 20">
            <a:extLst>
              <a:ext uri="{FF2B5EF4-FFF2-40B4-BE49-F238E27FC236}">
                <a16:creationId xmlns:a16="http://schemas.microsoft.com/office/drawing/2014/main" id="{A6324886-DAA6-9103-4B75-107F73B64BAA}"/>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79FCA469-7F4B-CB87-79CE-A8C09DE17670}"/>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38FFA167-D312-95B8-B956-0C118876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461958795"/>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1">
              <a:alpha val="80000"/>
            </a:scheme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0">
            <a:extLst>
              <a:ext uri="{FF2B5EF4-FFF2-40B4-BE49-F238E27FC236}">
                <a16:creationId xmlns:a16="http://schemas.microsoft.com/office/drawing/2014/main" id="{CC30DD72-5E14-A1AE-6F68-45E80BE9563D}"/>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1F29E644-3FF2-E4C6-C7AC-519F3A74FC2C}"/>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927B3569-5A82-846A-AE7B-2B9A5D142F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88983005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1"/>
              </a:gs>
              <a:gs pos="100000">
                <a:schemeClr val="accent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2"/>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11F06A5-B9A8-1DCD-DE9A-E6E563E21245}"/>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1DD33493-9C15-A2D4-9A2E-E1280CC7BE6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67725873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Overlay 4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6">
            <a:extLst>
              <a:ext uri="{FF2B5EF4-FFF2-40B4-BE49-F238E27FC236}">
                <a16:creationId xmlns:a16="http://schemas.microsoft.com/office/drawing/2014/main" id="{41905BBB-757C-89FB-4C9E-FE1ADB740C8D}"/>
              </a:ext>
            </a:extLst>
          </p:cNvPr>
          <p:cNvSpPr>
            <a:spLocks noGrp="1"/>
          </p:cNvSpPr>
          <p:nvPr>
            <p:ph type="body" sz="quarter" idx="20"/>
          </p:nvPr>
        </p:nvSpPr>
        <p:spPr>
          <a:xfrm>
            <a:off x="7236592" y="1"/>
            <a:ext cx="4955408" cy="6850161"/>
          </a:xfrm>
          <a:custGeom>
            <a:avLst/>
            <a:gdLst>
              <a:gd name="connsiteX0" fmla="*/ 0 w 4955408"/>
              <a:gd name="connsiteY0" fmla="*/ 0 h 6850161"/>
              <a:gd name="connsiteX1" fmla="*/ 4955408 w 4955408"/>
              <a:gd name="connsiteY1" fmla="*/ 0 h 6850161"/>
              <a:gd name="connsiteX2" fmla="*/ 4955408 w 4955408"/>
              <a:gd name="connsiteY2" fmla="*/ 6850161 h 6850161"/>
              <a:gd name="connsiteX3" fmla="*/ 4747362 w 4955408"/>
              <a:gd name="connsiteY3" fmla="*/ 6849422 h 6850161"/>
              <a:gd name="connsiteX4" fmla="*/ 4330 w 4955408"/>
              <a:gd name="connsiteY4" fmla="*/ 6846674 h 6850161"/>
              <a:gd name="connsiteX5" fmla="*/ 368445 w 4955408"/>
              <a:gd name="connsiteY5" fmla="*/ 3423336 h 685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08" h="6850161">
                <a:moveTo>
                  <a:pt x="0" y="0"/>
                </a:moveTo>
                <a:lnTo>
                  <a:pt x="4955408" y="0"/>
                </a:lnTo>
                <a:lnTo>
                  <a:pt x="4955408" y="6850161"/>
                </a:lnTo>
                <a:lnTo>
                  <a:pt x="4747362" y="6849422"/>
                </a:lnTo>
                <a:lnTo>
                  <a:pt x="4330" y="6846674"/>
                </a:lnTo>
                <a:lnTo>
                  <a:pt x="368445" y="3423336"/>
                </a:lnTo>
                <a:close/>
              </a:path>
            </a:pathLst>
          </a:custGeom>
          <a:gradFill flip="none" rotWithShape="1">
            <a:gsLst>
              <a:gs pos="0">
                <a:schemeClr val="accent1">
                  <a:alpha val="80000"/>
                </a:schemeClr>
              </a:gs>
              <a:gs pos="100000">
                <a:schemeClr val="accent1">
                  <a:alpha val="70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1146006" y="1"/>
            <a:ext cx="330194" cy="314325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1" name="Text Placeholder 10">
            <a:extLst>
              <a:ext uri="{FF2B5EF4-FFF2-40B4-BE49-F238E27FC236}">
                <a16:creationId xmlns:a16="http://schemas.microsoft.com/office/drawing/2014/main" id="{BFEFB553-CA50-A1B9-1554-666C889A9EB1}"/>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B21AEE25-B485-D8EA-D5E3-9C5A832CD926}"/>
              </a:ext>
            </a:extLst>
          </p:cNvPr>
          <p:cNvSpPr>
            <a:spLocks noGrp="1"/>
          </p:cNvSpPr>
          <p:nvPr>
            <p:ph type="body" sz="quarter" idx="15" hasCustomPrompt="1"/>
          </p:nvPr>
        </p:nvSpPr>
        <p:spPr>
          <a:xfrm>
            <a:off x="811036" y="5486018"/>
            <a:ext cx="627556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89123D99-C85D-1F7D-E57C-DEBD8E734E5E}"/>
              </a:ext>
            </a:extLst>
          </p:cNvPr>
          <p:cNvSpPr>
            <a:spLocks noGrp="1"/>
          </p:cNvSpPr>
          <p:nvPr>
            <p:ph type="title" hasCustomPrompt="1"/>
          </p:nvPr>
        </p:nvSpPr>
        <p:spPr>
          <a:xfrm>
            <a:off x="803276" y="3566623"/>
            <a:ext cx="6283323" cy="1772793"/>
          </a:xfrm>
        </p:spPr>
        <p:txBody>
          <a:bodyPr wrap="square" anchor="t">
            <a:spAutoFit/>
          </a:bodyPr>
          <a:lstStyle>
            <a:lvl1pPr>
              <a:lnSpc>
                <a:spcPct val="80000"/>
              </a:lnSpc>
              <a:defRPr sz="72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411937104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Blank">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rgbClr val="006550">
                  <a:alpha val="98000"/>
                </a:srgbClr>
              </a:gs>
              <a:gs pos="30000">
                <a:schemeClr val="tx2"/>
              </a:gs>
              <a:gs pos="91000">
                <a:schemeClr val="tx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tx2">
                  <a:lumMod val="50000"/>
                  <a:lumOff val="50000"/>
                  <a:alpha val="40000"/>
                </a:schemeClr>
              </a:gs>
              <a:gs pos="100000">
                <a:schemeClr val="tx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r>
              <a:rPr lang="en-US"/>
              <a:t>Click to edit Master text styles</a:t>
            </a:r>
          </a:p>
        </p:txBody>
      </p:sp>
    </p:spTree>
    <p:extLst>
      <p:ext uri="{BB962C8B-B14F-4D97-AF65-F5344CB8AC3E}">
        <p14:creationId xmlns:p14="http://schemas.microsoft.com/office/powerpoint/2010/main" val="172332698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9BFD4A21-E78E-2FDC-71E9-268FEB8DF53D}"/>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itle 20">
            <a:extLst>
              <a:ext uri="{FF2B5EF4-FFF2-40B4-BE49-F238E27FC236}">
                <a16:creationId xmlns:a16="http://schemas.microsoft.com/office/drawing/2014/main" id="{123EF1FE-DB98-8BA7-7200-C3DAE74E83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3D06EFAE-6D9A-4E38-F14B-181BCA0F4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48685630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02C4CD77-28FA-CF00-9E79-C99CDC09F632}"/>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6F69A74D-B37E-1E10-29A9-AA449525B286}"/>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1B2B033F-03D4-7171-2221-C42BB19D3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227951456"/>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Left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385D35-3C62-84D4-8225-37BBC259D5DA}"/>
              </a:ext>
            </a:extLst>
          </p:cNvPr>
          <p:cNvSpPr>
            <a:spLocks noGrp="1"/>
          </p:cNvSpPr>
          <p:nvPr>
            <p:ph type="pic" sz="quarter" idx="10" hasCustomPrompt="1"/>
          </p:nvPr>
        </p:nvSpPr>
        <p:spPr>
          <a:xfrm>
            <a:off x="0" y="1"/>
            <a:ext cx="4463600" cy="6857999"/>
          </a:xfrm>
          <a:custGeom>
            <a:avLst/>
            <a:gdLst>
              <a:gd name="connsiteX0" fmla="*/ 0 w 4463600"/>
              <a:gd name="connsiteY0" fmla="*/ 0 h 6857999"/>
              <a:gd name="connsiteX1" fmla="*/ 4463600 w 4463600"/>
              <a:gd name="connsiteY1" fmla="*/ 0 h 6857999"/>
              <a:gd name="connsiteX2" fmla="*/ 3742794 w 4463600"/>
              <a:gd name="connsiteY2" fmla="*/ 6857999 h 6857999"/>
              <a:gd name="connsiteX3" fmla="*/ 0 w 44636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63600" h="6857999">
                <a:moveTo>
                  <a:pt x="0" y="0"/>
                </a:moveTo>
                <a:lnTo>
                  <a:pt x="4463600" y="0"/>
                </a:lnTo>
                <a:lnTo>
                  <a:pt x="3742794" y="6857999"/>
                </a:lnTo>
                <a:lnTo>
                  <a:pt x="0" y="6857999"/>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548E49C9-CF29-EB5C-5C7F-709056830E39}"/>
              </a:ext>
            </a:extLst>
          </p:cNvPr>
          <p:cNvSpPr>
            <a:spLocks noGrp="1"/>
          </p:cNvSpPr>
          <p:nvPr>
            <p:ph type="body" sz="quarter" idx="19"/>
          </p:nvPr>
        </p:nvSpPr>
        <p:spPr>
          <a:xfrm>
            <a:off x="0" y="1"/>
            <a:ext cx="4463600" cy="6858000"/>
          </a:xfrm>
          <a:custGeom>
            <a:avLst/>
            <a:gdLst>
              <a:gd name="connsiteX0" fmla="*/ 0 w 4463600"/>
              <a:gd name="connsiteY0" fmla="*/ 0 h 6858000"/>
              <a:gd name="connsiteX1" fmla="*/ 4463600 w 4463600"/>
              <a:gd name="connsiteY1" fmla="*/ 0 h 6858000"/>
              <a:gd name="connsiteX2" fmla="*/ 3742940 w 4463600"/>
              <a:gd name="connsiteY2" fmla="*/ 6858000 h 6858000"/>
              <a:gd name="connsiteX3" fmla="*/ 0 w 446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63600" h="6858000">
                <a:moveTo>
                  <a:pt x="0" y="0"/>
                </a:moveTo>
                <a:lnTo>
                  <a:pt x="4463600" y="0"/>
                </a:lnTo>
                <a:lnTo>
                  <a:pt x="3742940" y="6858000"/>
                </a:lnTo>
                <a:lnTo>
                  <a:pt x="0" y="6858000"/>
                </a:lnTo>
                <a:close/>
              </a:path>
            </a:pathLst>
          </a:custGeom>
          <a:gradFill>
            <a:gsLst>
              <a:gs pos="0">
                <a:schemeClr val="accent1"/>
              </a:gs>
              <a:gs pos="100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4933950" y="1720850"/>
            <a:ext cx="6454775"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10">
            <a:extLst>
              <a:ext uri="{FF2B5EF4-FFF2-40B4-BE49-F238E27FC236}">
                <a16:creationId xmlns:a16="http://schemas.microsoft.com/office/drawing/2014/main" id="{A2D1BC75-DF3A-7BC6-3F69-091FF85FA84D}"/>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7492A86-A35B-267A-D136-F8F575A325A2}"/>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4" name="Title 13">
            <a:extLst>
              <a:ext uri="{FF2B5EF4-FFF2-40B4-BE49-F238E27FC236}">
                <a16:creationId xmlns:a16="http://schemas.microsoft.com/office/drawing/2014/main" id="{ACDF022F-7BA6-D7BD-AF7A-B80E4D5384AD}"/>
              </a:ext>
            </a:extLst>
          </p:cNvPr>
          <p:cNvSpPr>
            <a:spLocks noGrp="1"/>
          </p:cNvSpPr>
          <p:nvPr>
            <p:ph type="title" hasCustomPrompt="1"/>
          </p:nvPr>
        </p:nvSpPr>
        <p:spPr>
          <a:xfrm>
            <a:off x="4943202" y="582335"/>
            <a:ext cx="6445523" cy="498598"/>
          </a:xfrm>
        </p:spPr>
        <p:txBody>
          <a:bodyPr/>
          <a:lstStyle>
            <a:lvl1pPr>
              <a:defRPr sz="3600" b="1" cap="all" baseline="0"/>
            </a:lvl1pPr>
          </a:lstStyle>
          <a:p>
            <a:r>
              <a:rPr lang="en-US" dirty="0"/>
              <a:t>[Insert title here]</a:t>
            </a:r>
            <a:endParaRPr lang="en-GB" dirty="0"/>
          </a:p>
        </p:txBody>
      </p:sp>
      <p:pic>
        <p:nvPicPr>
          <p:cNvPr id="8" name="Graphic 7">
            <a:extLst>
              <a:ext uri="{FF2B5EF4-FFF2-40B4-BE49-F238E27FC236}">
                <a16:creationId xmlns:a16="http://schemas.microsoft.com/office/drawing/2014/main" id="{37C3DE54-4737-1929-2B32-635BC99296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722965878"/>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Left 2_One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053351A-BCEF-3684-2513-B54B6116A2C1}"/>
              </a:ext>
            </a:extLst>
          </p:cNvPr>
          <p:cNvSpPr>
            <a:spLocks noGrp="1"/>
          </p:cNvSpPr>
          <p:nvPr>
            <p:ph type="pic" sz="quarter" idx="10" hasCustomPrompt="1"/>
          </p:nvPr>
        </p:nvSpPr>
        <p:spPr>
          <a:xfrm>
            <a:off x="0" y="0"/>
            <a:ext cx="5193276" cy="6858000"/>
          </a:xfrm>
          <a:custGeom>
            <a:avLst/>
            <a:gdLst>
              <a:gd name="connsiteX0" fmla="*/ 0 w 5193276"/>
              <a:gd name="connsiteY0" fmla="*/ 0 h 6858000"/>
              <a:gd name="connsiteX1" fmla="*/ 5193276 w 5193276"/>
              <a:gd name="connsiteY1" fmla="*/ 0 h 6858000"/>
              <a:gd name="connsiteX2" fmla="*/ 4472470 w 5193276"/>
              <a:gd name="connsiteY2" fmla="*/ 6858000 h 6858000"/>
              <a:gd name="connsiteX3" fmla="*/ 0 w 5193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3276" h="6858000">
                <a:moveTo>
                  <a:pt x="0" y="0"/>
                </a:moveTo>
                <a:lnTo>
                  <a:pt x="5193276" y="0"/>
                </a:lnTo>
                <a:lnTo>
                  <a:pt x="4472470"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1" name="Text Placeholder 10">
            <a:extLst>
              <a:ext uri="{FF2B5EF4-FFF2-40B4-BE49-F238E27FC236}">
                <a16:creationId xmlns:a16="http://schemas.microsoft.com/office/drawing/2014/main" id="{3AE84A49-8F6B-BD10-05B4-0E13780CCA91}"/>
              </a:ext>
            </a:extLst>
          </p:cNvPr>
          <p:cNvSpPr>
            <a:spLocks noGrp="1"/>
          </p:cNvSpPr>
          <p:nvPr>
            <p:ph type="body" sz="quarter" idx="14"/>
          </p:nvPr>
        </p:nvSpPr>
        <p:spPr>
          <a:xfrm>
            <a:off x="4138070"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7" name="Text Placeholder 4">
            <a:extLst>
              <a:ext uri="{FF2B5EF4-FFF2-40B4-BE49-F238E27FC236}">
                <a16:creationId xmlns:a16="http://schemas.microsoft.com/office/drawing/2014/main" id="{FB10CA56-F4E5-7D3B-73CA-F042FF981503}"/>
              </a:ext>
            </a:extLst>
          </p:cNvPr>
          <p:cNvSpPr>
            <a:spLocks noGrp="1"/>
          </p:cNvSpPr>
          <p:nvPr>
            <p:ph type="body" sz="quarter" idx="12" hasCustomPrompt="1"/>
          </p:nvPr>
        </p:nvSpPr>
        <p:spPr>
          <a:xfrm>
            <a:off x="6238875" y="1720850"/>
            <a:ext cx="5149850"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C602F3DB-F4E1-A968-448A-3B56B728D059}"/>
              </a:ext>
            </a:extLst>
          </p:cNvPr>
          <p:cNvSpPr>
            <a:spLocks noGrp="1"/>
          </p:cNvSpPr>
          <p:nvPr>
            <p:ph type="sldNum" sz="quarter" idx="15"/>
          </p:nvPr>
        </p:nvSpPr>
        <p:spPr/>
        <p:txBody>
          <a:bodyPr/>
          <a:lstStyle/>
          <a:p>
            <a:fld id="{8D106B86-2C1D-4C37-AAEC-BECB664F03FD}" type="slidenum">
              <a:rPr lang="en-GB" smtClean="0"/>
              <a:pPr/>
              <a:t>‹#›</a:t>
            </a:fld>
            <a:endParaRPr lang="en-GB" dirty="0"/>
          </a:p>
        </p:txBody>
      </p:sp>
      <p:sp>
        <p:nvSpPr>
          <p:cNvPr id="3" name="Title 13">
            <a:extLst>
              <a:ext uri="{FF2B5EF4-FFF2-40B4-BE49-F238E27FC236}">
                <a16:creationId xmlns:a16="http://schemas.microsoft.com/office/drawing/2014/main" id="{6E894E90-65C9-27AB-0272-2C25E7100E94}"/>
              </a:ext>
            </a:extLst>
          </p:cNvPr>
          <p:cNvSpPr>
            <a:spLocks noGrp="1"/>
          </p:cNvSpPr>
          <p:nvPr>
            <p:ph type="title" hasCustomPrompt="1"/>
          </p:nvPr>
        </p:nvSpPr>
        <p:spPr>
          <a:xfrm>
            <a:off x="6238875" y="582335"/>
            <a:ext cx="5113338" cy="498598"/>
          </a:xfrm>
        </p:spPr>
        <p:txBody>
          <a:bodyPr/>
          <a:lstStyle>
            <a:lvl1pPr>
              <a:defRPr sz="3600" b="1" cap="all" baseline="0"/>
            </a:lvl1pPr>
          </a:lstStyle>
          <a:p>
            <a:r>
              <a:rPr lang="en-US" dirty="0"/>
              <a:t>[Insert title here]</a:t>
            </a:r>
            <a:endParaRPr lang="en-GB" dirty="0"/>
          </a:p>
        </p:txBody>
      </p:sp>
    </p:spTree>
    <p:extLst>
      <p:ext uri="{BB962C8B-B14F-4D97-AF65-F5344CB8AC3E}">
        <p14:creationId xmlns:p14="http://schemas.microsoft.com/office/powerpoint/2010/main" val="239003354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Left 4_Two Colum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CAE7CB0-6F26-F762-0703-94E9C26C7836}"/>
              </a:ext>
            </a:extLst>
          </p:cNvPr>
          <p:cNvSpPr>
            <a:spLocks noGrp="1"/>
          </p:cNvSpPr>
          <p:nvPr>
            <p:ph type="pic" sz="quarter" idx="10" hasCustomPrompt="1"/>
          </p:nvPr>
        </p:nvSpPr>
        <p:spPr>
          <a:xfrm>
            <a:off x="0" y="2"/>
            <a:ext cx="5683048" cy="6858001"/>
          </a:xfrm>
          <a:custGeom>
            <a:avLst/>
            <a:gdLst>
              <a:gd name="connsiteX0" fmla="*/ 0 w 5683048"/>
              <a:gd name="connsiteY0" fmla="*/ 0 h 6858001"/>
              <a:gd name="connsiteX1" fmla="*/ 5314634 w 5683048"/>
              <a:gd name="connsiteY1" fmla="*/ 0 h 6858001"/>
              <a:gd name="connsiteX2" fmla="*/ 5683048 w 5683048"/>
              <a:gd name="connsiteY2" fmla="*/ 3428998 h 6858001"/>
              <a:gd name="connsiteX3" fmla="*/ 5318905 w 5683048"/>
              <a:gd name="connsiteY3" fmla="*/ 6858001 h 6858001"/>
              <a:gd name="connsiteX4" fmla="*/ 0 w 568304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48" h="6858001">
                <a:moveTo>
                  <a:pt x="0" y="0"/>
                </a:moveTo>
                <a:lnTo>
                  <a:pt x="5314634" y="0"/>
                </a:lnTo>
                <a:lnTo>
                  <a:pt x="5683048" y="3428998"/>
                </a:lnTo>
                <a:lnTo>
                  <a:pt x="5318905"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58CFA1BB-943C-C95F-1F93-A96CDDC139BE}"/>
              </a:ext>
            </a:extLst>
          </p:cNvPr>
          <p:cNvSpPr>
            <a:spLocks noGrp="1"/>
          </p:cNvSpPr>
          <p:nvPr>
            <p:ph type="body" sz="quarter" idx="19"/>
          </p:nvPr>
        </p:nvSpPr>
        <p:spPr>
          <a:xfrm>
            <a:off x="0" y="0"/>
            <a:ext cx="3778506" cy="6858000"/>
          </a:xfrm>
          <a:custGeom>
            <a:avLst/>
            <a:gdLst>
              <a:gd name="connsiteX0" fmla="*/ 0 w 3778506"/>
              <a:gd name="connsiteY0" fmla="*/ 0 h 6858000"/>
              <a:gd name="connsiteX1" fmla="*/ 3410092 w 3778506"/>
              <a:gd name="connsiteY1" fmla="*/ 0 h 6858000"/>
              <a:gd name="connsiteX2" fmla="*/ 3778506 w 3778506"/>
              <a:gd name="connsiteY2" fmla="*/ 3429000 h 6858000"/>
              <a:gd name="connsiteX3" fmla="*/ 3414363 w 3778506"/>
              <a:gd name="connsiteY3" fmla="*/ 6858000 h 6858000"/>
              <a:gd name="connsiteX4" fmla="*/ 0 w 37785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06" h="6858000">
                <a:moveTo>
                  <a:pt x="0" y="0"/>
                </a:moveTo>
                <a:lnTo>
                  <a:pt x="3410092" y="0"/>
                </a:lnTo>
                <a:lnTo>
                  <a:pt x="3778506" y="3429000"/>
                </a:lnTo>
                <a:lnTo>
                  <a:pt x="3414363" y="6858000"/>
                </a:lnTo>
                <a:lnTo>
                  <a:pt x="0" y="6858000"/>
                </a:lnTo>
                <a:close/>
              </a:path>
            </a:pathLst>
          </a:custGeom>
          <a:gradFill flip="none" rotWithShape="1">
            <a:gsLst>
              <a:gs pos="0">
                <a:schemeClr val="accent1"/>
              </a:gs>
              <a:gs pos="100000">
                <a:schemeClr val="accent1">
                  <a:alpha val="70000"/>
                </a:schemeClr>
              </a:gs>
            </a:gsLst>
            <a:lin ang="0" scaled="1"/>
            <a:tileRect/>
          </a:gradFill>
          <a:ln w="9525" cap="flat">
            <a:noFill/>
            <a:prstDash val="solid"/>
            <a:miter/>
          </a:ln>
        </p:spPr>
        <p:txBody>
          <a:bodyPr wrap="square" rtlCol="0" anchor="ctr">
            <a:noAutofit/>
          </a:bodyPr>
          <a:lstStyle>
            <a:lvl1pPr>
              <a:defRPr kumimoji="0" lang="en-GB" i="0" u="none" strike="noStrike" cap="none" spc="0" normalizeH="0" baseline="0" dirty="0">
                <a:ln>
                  <a:noFill/>
                </a:ln>
                <a:noFill/>
                <a:effectLst/>
                <a:uLnTx/>
                <a:uFillTx/>
                <a:latin typeface="Arial" panose="020B0604020202020204"/>
                <a:cs typeface="Arial" panose="020B0604020202020204" pitchFamily="34" charset="0"/>
              </a:defRPr>
            </a:lvl1pPr>
          </a:lstStyle>
          <a:p>
            <a:pPr marR="0" lvl="0" fontAlgn="auto">
              <a:buSzTx/>
              <a:tabLst/>
            </a:pPr>
            <a:endParaRPr lang="en-GB" dirty="0"/>
          </a:p>
        </p:txBody>
      </p:sp>
      <p:sp>
        <p:nvSpPr>
          <p:cNvPr id="18" name="Text Placeholder 10">
            <a:extLst>
              <a:ext uri="{FF2B5EF4-FFF2-40B4-BE49-F238E27FC236}">
                <a16:creationId xmlns:a16="http://schemas.microsoft.com/office/drawing/2014/main" id="{069F7EF7-F55A-6078-E0E5-E84C781FE0D3}"/>
              </a:ext>
            </a:extLst>
          </p:cNvPr>
          <p:cNvSpPr>
            <a:spLocks noGrp="1"/>
          </p:cNvSpPr>
          <p:nvPr>
            <p:ph type="body" sz="quarter" idx="20" hasCustomPrompt="1"/>
          </p:nvPr>
        </p:nvSpPr>
        <p:spPr>
          <a:xfrm>
            <a:off x="803275" y="1720850"/>
            <a:ext cx="2447925"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a:extLst>
              <a:ext uri="{FF2B5EF4-FFF2-40B4-BE49-F238E27FC236}">
                <a16:creationId xmlns:a16="http://schemas.microsoft.com/office/drawing/2014/main" id="{C03850C7-258D-0D3A-89FF-E61299DDBC9A}"/>
              </a:ext>
            </a:extLst>
          </p:cNvPr>
          <p:cNvSpPr>
            <a:spLocks noGrp="1"/>
          </p:cNvSpPr>
          <p:nvPr>
            <p:ph type="sldNum" sz="quarter" idx="21"/>
          </p:nvPr>
        </p:nvSpPr>
        <p:spPr/>
        <p:txBody>
          <a:bodyPr/>
          <a:lstStyle/>
          <a:p>
            <a:fld id="{8D106B86-2C1D-4C37-AAEC-BECB664F03FD}" type="slidenum">
              <a:rPr lang="en-GB" smtClean="0"/>
              <a:pPr/>
              <a:t>‹#›</a:t>
            </a:fld>
            <a:endParaRPr lang="en-GB" dirty="0"/>
          </a:p>
        </p:txBody>
      </p:sp>
      <p:sp>
        <p:nvSpPr>
          <p:cNvPr id="7" name="Text Placeholder 4">
            <a:extLst>
              <a:ext uri="{FF2B5EF4-FFF2-40B4-BE49-F238E27FC236}">
                <a16:creationId xmlns:a16="http://schemas.microsoft.com/office/drawing/2014/main" id="{DD540370-6563-291E-4AD8-A7D14A032E02}"/>
              </a:ext>
            </a:extLst>
          </p:cNvPr>
          <p:cNvSpPr>
            <a:spLocks noGrp="1"/>
          </p:cNvSpPr>
          <p:nvPr>
            <p:ph type="body" sz="quarter" idx="12" hasCustomPrompt="1"/>
          </p:nvPr>
        </p:nvSpPr>
        <p:spPr>
          <a:xfrm>
            <a:off x="6238875" y="2436596"/>
            <a:ext cx="5149849"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3">
            <a:extLst>
              <a:ext uri="{FF2B5EF4-FFF2-40B4-BE49-F238E27FC236}">
                <a16:creationId xmlns:a16="http://schemas.microsoft.com/office/drawing/2014/main" id="{2C6BC592-1ACA-453F-D792-53010256DD70}"/>
              </a:ext>
            </a:extLst>
          </p:cNvPr>
          <p:cNvSpPr>
            <a:spLocks noGrp="1"/>
          </p:cNvSpPr>
          <p:nvPr>
            <p:ph type="title" hasCustomPrompt="1"/>
          </p:nvPr>
        </p:nvSpPr>
        <p:spPr>
          <a:xfrm>
            <a:off x="6238874" y="582335"/>
            <a:ext cx="5176005" cy="498598"/>
          </a:xfrm>
        </p:spPr>
        <p:txBody>
          <a:bodyPr/>
          <a:lstStyle>
            <a:lvl1pPr>
              <a:defRPr lang="en-GB" sz="36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11" name="Text Placeholder 4">
            <a:extLst>
              <a:ext uri="{FF2B5EF4-FFF2-40B4-BE49-F238E27FC236}">
                <a16:creationId xmlns:a16="http://schemas.microsoft.com/office/drawing/2014/main" id="{75101D79-6BAF-7F0E-654D-9BFC68E06519}"/>
              </a:ext>
            </a:extLst>
          </p:cNvPr>
          <p:cNvSpPr>
            <a:spLocks noGrp="1"/>
          </p:cNvSpPr>
          <p:nvPr>
            <p:ph type="body" sz="quarter" idx="16" hasCustomPrompt="1"/>
          </p:nvPr>
        </p:nvSpPr>
        <p:spPr>
          <a:xfrm>
            <a:off x="6238875" y="1707744"/>
            <a:ext cx="51498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pic>
        <p:nvPicPr>
          <p:cNvPr id="3" name="Graphic 2">
            <a:extLst>
              <a:ext uri="{FF2B5EF4-FFF2-40B4-BE49-F238E27FC236}">
                <a16:creationId xmlns:a16="http://schemas.microsoft.com/office/drawing/2014/main" id="{2DB9D8BB-7EF8-5898-6EC3-7EE979C278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2" name="Straight Connector 1">
            <a:extLst>
              <a:ext uri="{FF2B5EF4-FFF2-40B4-BE49-F238E27FC236}">
                <a16:creationId xmlns:a16="http://schemas.microsoft.com/office/drawing/2014/main" id="{23367D4B-4C03-D54D-E31B-0DE75719243D}"/>
              </a:ext>
            </a:extLst>
          </p:cNvPr>
          <p:cNvCxnSpPr>
            <a:cxnSpLocks/>
          </p:cNvCxnSpPr>
          <p:nvPr userDrawn="1"/>
        </p:nvCxnSpPr>
        <p:spPr>
          <a:xfrm rot="360000">
            <a:off x="6167615" y="1"/>
            <a:ext cx="0" cy="1080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3254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Right 1_One Colum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0A1A3A-115C-CE63-6059-20BCBE3FFD56}"/>
              </a:ext>
            </a:extLst>
          </p:cNvPr>
          <p:cNvSpPr>
            <a:spLocks noGrp="1"/>
          </p:cNvSpPr>
          <p:nvPr>
            <p:ph type="pic" sz="quarter" idx="10" hasCustomPrompt="1"/>
          </p:nvPr>
        </p:nvSpPr>
        <p:spPr>
          <a:xfrm>
            <a:off x="9890127" y="0"/>
            <a:ext cx="2301875" cy="6858000"/>
          </a:xfrm>
          <a:custGeom>
            <a:avLst/>
            <a:gdLst>
              <a:gd name="connsiteX0" fmla="*/ 686326 w 2301875"/>
              <a:gd name="connsiteY0" fmla="*/ 0 h 6858000"/>
              <a:gd name="connsiteX1" fmla="*/ 2301875 w 2301875"/>
              <a:gd name="connsiteY1" fmla="*/ 0 h 6858000"/>
              <a:gd name="connsiteX2" fmla="*/ 2301875 w 2301875"/>
              <a:gd name="connsiteY2" fmla="*/ 6858000 h 6858000"/>
              <a:gd name="connsiteX3" fmla="*/ 0 w 2301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01875" h="6858000">
                <a:moveTo>
                  <a:pt x="686326" y="0"/>
                </a:moveTo>
                <a:lnTo>
                  <a:pt x="2301875" y="0"/>
                </a:lnTo>
                <a:lnTo>
                  <a:pt x="2301875"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7" name="Text Placeholder 16">
            <a:extLst>
              <a:ext uri="{FF2B5EF4-FFF2-40B4-BE49-F238E27FC236}">
                <a16:creationId xmlns:a16="http://schemas.microsoft.com/office/drawing/2014/main" id="{AF8A74BC-7C18-6A0C-1868-CC34BA4FBE4A}"/>
              </a:ext>
            </a:extLst>
          </p:cNvPr>
          <p:cNvSpPr>
            <a:spLocks noGrp="1"/>
          </p:cNvSpPr>
          <p:nvPr>
            <p:ph type="body" sz="quarter" idx="18"/>
          </p:nvPr>
        </p:nvSpPr>
        <p:spPr>
          <a:xfrm>
            <a:off x="9606781" y="0"/>
            <a:ext cx="1434282" cy="4855936"/>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1">
                  <a:alpha val="60000"/>
                </a:schemeClr>
              </a:gs>
              <a:gs pos="100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BECF90D-FC34-B6B6-6BEE-D3BABE762BD8}"/>
              </a:ext>
            </a:extLst>
          </p:cNvPr>
          <p:cNvSpPr>
            <a:spLocks noGrp="1"/>
          </p:cNvSpPr>
          <p:nvPr>
            <p:ph type="sldNum" sz="quarter" idx="19"/>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C64CE005-41DD-4B33-4C2F-FB85BB8AEC9C}"/>
              </a:ext>
            </a:extLst>
          </p:cNvPr>
          <p:cNvSpPr>
            <a:spLocks noGrp="1"/>
          </p:cNvSpPr>
          <p:nvPr>
            <p:ph type="body" sz="quarter" idx="12" hasCustomPrompt="1"/>
          </p:nvPr>
        </p:nvSpPr>
        <p:spPr>
          <a:xfrm>
            <a:off x="817562" y="2436596"/>
            <a:ext cx="7851776"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DBEA3C77-016B-3266-E295-9523BFD9EDE6}"/>
              </a:ext>
            </a:extLst>
          </p:cNvPr>
          <p:cNvSpPr>
            <a:spLocks noGrp="1"/>
          </p:cNvSpPr>
          <p:nvPr>
            <p:ph type="title" hasCustomPrompt="1"/>
          </p:nvPr>
        </p:nvSpPr>
        <p:spPr>
          <a:xfrm>
            <a:off x="803275" y="588361"/>
            <a:ext cx="10585450" cy="664797"/>
          </a:xfrm>
        </p:spPr>
        <p:txBody>
          <a:bodyPr wrap="square" anchor="t">
            <a:spAutoFit/>
          </a:bodyPr>
          <a:lstStyle>
            <a:lvl1pPr>
              <a:lnSpc>
                <a:spcPct val="90000"/>
              </a:lnSpc>
              <a:defRPr sz="4800" b="1" i="1" cap="all" baseline="0">
                <a:ln w="15875">
                  <a:solidFill>
                    <a:schemeClr val="accent1"/>
                  </a:solidFill>
                </a:ln>
                <a:noFill/>
              </a:defRPr>
            </a:lvl1pPr>
          </a:lstStyle>
          <a:p>
            <a:r>
              <a:rPr lang="en-GB" dirty="0"/>
              <a:t>[insert title here]</a:t>
            </a:r>
          </a:p>
        </p:txBody>
      </p:sp>
      <p:sp>
        <p:nvSpPr>
          <p:cNvPr id="10" name="Text Placeholder 4">
            <a:extLst>
              <a:ext uri="{FF2B5EF4-FFF2-40B4-BE49-F238E27FC236}">
                <a16:creationId xmlns:a16="http://schemas.microsoft.com/office/drawing/2014/main" id="{E947DD95-E915-AEBF-E12E-4A2D28A1FA22}"/>
              </a:ext>
            </a:extLst>
          </p:cNvPr>
          <p:cNvSpPr>
            <a:spLocks noGrp="1"/>
          </p:cNvSpPr>
          <p:nvPr>
            <p:ph type="body" sz="quarter" idx="16" hasCustomPrompt="1"/>
          </p:nvPr>
        </p:nvSpPr>
        <p:spPr>
          <a:xfrm>
            <a:off x="803275" y="1707744"/>
            <a:ext cx="7862888"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1817284151"/>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Right 2_One Column_Lg Title">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6A4B58B-5384-0B25-B925-904ED2E3F1D3}"/>
              </a:ext>
            </a:extLst>
          </p:cNvPr>
          <p:cNvSpPr>
            <a:spLocks noGrp="1"/>
          </p:cNvSpPr>
          <p:nvPr>
            <p:ph type="pic" sz="quarter" idx="17" hasCustomPrompt="1"/>
          </p:nvPr>
        </p:nvSpPr>
        <p:spPr>
          <a:xfrm>
            <a:off x="6998724" y="0"/>
            <a:ext cx="5193276"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73323836-BE31-BBB0-2226-89B11A535BF8}"/>
              </a:ext>
            </a:extLst>
          </p:cNvPr>
          <p:cNvSpPr>
            <a:spLocks noGrp="1"/>
          </p:cNvSpPr>
          <p:nvPr>
            <p:ph type="body" sz="quarter" idx="20"/>
          </p:nvPr>
        </p:nvSpPr>
        <p:spPr>
          <a:xfrm>
            <a:off x="0" y="-11696"/>
            <a:ext cx="9823531" cy="6881265"/>
          </a:xfrm>
          <a:custGeom>
            <a:avLst/>
            <a:gdLst>
              <a:gd name="connsiteX0" fmla="*/ 0 w 9823531"/>
              <a:gd name="connsiteY0" fmla="*/ 0 h 6881265"/>
              <a:gd name="connsiteX1" fmla="*/ 3690453 w 9823531"/>
              <a:gd name="connsiteY1" fmla="*/ 11698 h 6881265"/>
              <a:gd name="connsiteX2" fmla="*/ 3690453 w 9823531"/>
              <a:gd name="connsiteY2" fmla="*/ 11699 h 6881265"/>
              <a:gd name="connsiteX3" fmla="*/ 9296031 w 9823531"/>
              <a:gd name="connsiteY3" fmla="*/ 11699 h 6881265"/>
              <a:gd name="connsiteX4" fmla="*/ 9823531 w 9823531"/>
              <a:gd name="connsiteY4" fmla="*/ 3440699 h 6881265"/>
              <a:gd name="connsiteX5" fmla="*/ 9302105 w 9823531"/>
              <a:gd name="connsiteY5" fmla="*/ 6869699 h 6881265"/>
              <a:gd name="connsiteX6" fmla="*/ 3195537 w 9823531"/>
              <a:gd name="connsiteY6" fmla="*/ 6869699 h 6881265"/>
              <a:gd name="connsiteX7" fmla="*/ 3195537 w 9823531"/>
              <a:gd name="connsiteY7" fmla="*/ 6869698 h 6881265"/>
              <a:gd name="connsiteX8" fmla="*/ 0 w 9823531"/>
              <a:gd name="connsiteY8" fmla="*/ 6881265 h 688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3531" h="6881265">
                <a:moveTo>
                  <a:pt x="0" y="0"/>
                </a:moveTo>
                <a:lnTo>
                  <a:pt x="3690453" y="11698"/>
                </a:lnTo>
                <a:lnTo>
                  <a:pt x="3690453" y="11699"/>
                </a:lnTo>
                <a:lnTo>
                  <a:pt x="9296031" y="11699"/>
                </a:lnTo>
                <a:lnTo>
                  <a:pt x="9823531" y="3440699"/>
                </a:lnTo>
                <a:lnTo>
                  <a:pt x="9302105" y="6869699"/>
                </a:lnTo>
                <a:lnTo>
                  <a:pt x="3195537" y="6869699"/>
                </a:lnTo>
                <a:lnTo>
                  <a:pt x="3195537" y="6869698"/>
                </a:lnTo>
                <a:lnTo>
                  <a:pt x="0" y="6881265"/>
                </a:lnTo>
                <a:close/>
              </a:path>
            </a:pathLst>
          </a:custGeom>
          <a:gradFill flip="none" rotWithShape="1">
            <a:gsLst>
              <a:gs pos="70000">
                <a:schemeClr val="accent1"/>
              </a:gs>
              <a:gs pos="100000">
                <a:schemeClr val="accent1">
                  <a:alpha val="70000"/>
                </a:schemeClr>
              </a:gs>
            </a:gsLst>
            <a:lin ang="0" scaled="1"/>
            <a:tileRect/>
          </a:gradFill>
          <a:ln w="8650" cap="flat">
            <a:noFill/>
            <a:prstDash val="solid"/>
            <a:miter/>
          </a:ln>
        </p:spPr>
        <p:txBody>
          <a:bodyPr vert="horz" wrap="square" lIns="0" tIns="0" rIns="0" bIns="0"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1" name="Text Placeholder 10">
            <a:extLst>
              <a:ext uri="{FF2B5EF4-FFF2-40B4-BE49-F238E27FC236}">
                <a16:creationId xmlns:a16="http://schemas.microsoft.com/office/drawing/2014/main" id="{F47520D9-37A5-4F62-A829-EDEA26DC0B0B}"/>
              </a:ext>
            </a:extLst>
          </p:cNvPr>
          <p:cNvSpPr>
            <a:spLocks noGrp="1"/>
          </p:cNvSpPr>
          <p:nvPr>
            <p:ph type="body" sz="quarter" idx="13" hasCustomPrompt="1"/>
          </p:nvPr>
        </p:nvSpPr>
        <p:spPr>
          <a:xfrm>
            <a:off x="803275" y="2436596"/>
            <a:ext cx="7862888"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676038" y="1"/>
            <a:ext cx="133412" cy="1270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B0429263-B0F1-6CEB-F78A-CF5AFEC428B5}"/>
              </a:ext>
            </a:extLst>
          </p:cNvPr>
          <p:cNvSpPr>
            <a:spLocks noGrp="1"/>
          </p:cNvSpPr>
          <p:nvPr>
            <p:ph type="body" sz="quarter" idx="15" hasCustomPrompt="1"/>
          </p:nvPr>
        </p:nvSpPr>
        <p:spPr>
          <a:xfrm>
            <a:off x="811036" y="1707744"/>
            <a:ext cx="7862888"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6">
            <a:extLst>
              <a:ext uri="{FF2B5EF4-FFF2-40B4-BE49-F238E27FC236}">
                <a16:creationId xmlns:a16="http://schemas.microsoft.com/office/drawing/2014/main" id="{99D149F7-BF0F-4900-930E-9AA7B7211CB7}"/>
              </a:ext>
            </a:extLst>
          </p:cNvPr>
          <p:cNvSpPr>
            <a:spLocks noGrp="1"/>
          </p:cNvSpPr>
          <p:nvPr>
            <p:ph type="title" hasCustomPrompt="1"/>
          </p:nvPr>
        </p:nvSpPr>
        <p:spPr>
          <a:xfrm>
            <a:off x="801688" y="574675"/>
            <a:ext cx="7864475" cy="596257"/>
          </a:xfrm>
        </p:spPr>
        <p:txBody>
          <a:bodyPr/>
          <a:lstStyle>
            <a:lvl1pPr>
              <a:defRPr lang="en-GB" sz="4800" b="1" i="1" kern="1200" cap="all" baseline="0" dirty="0">
                <a:ln w="15875">
                  <a:solidFill>
                    <a:schemeClr val="bg1"/>
                  </a:solidFill>
                </a:ln>
                <a:noFill/>
                <a:latin typeface="+mj-lt"/>
                <a:ea typeface="+mj-ea"/>
                <a:cs typeface="Arial" panose="020B0604020202020204" pitchFamily="34" charset="0"/>
              </a:defRPr>
            </a:lvl1pPr>
          </a:lstStyle>
          <a:p>
            <a:r>
              <a:rPr lang="en-US" dirty="0"/>
              <a:t>[insert title here]</a:t>
            </a:r>
            <a:endParaRPr lang="en-GB" dirty="0"/>
          </a:p>
        </p:txBody>
      </p:sp>
      <p:pic>
        <p:nvPicPr>
          <p:cNvPr id="9" name="Graphic 8">
            <a:extLst>
              <a:ext uri="{FF2B5EF4-FFF2-40B4-BE49-F238E27FC236}">
                <a16:creationId xmlns:a16="http://schemas.microsoft.com/office/drawing/2014/main" id="{7E146313-1074-185B-24B9-E8D9EB8899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99836459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Right 3_Two Colum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E08A48-F0C7-A46F-5689-FC600C5F1F4F}"/>
              </a:ext>
            </a:extLst>
          </p:cNvPr>
          <p:cNvSpPr>
            <a:spLocks noGrp="1"/>
          </p:cNvSpPr>
          <p:nvPr>
            <p:ph type="pic" sz="quarter" idx="10" hasCustomPrompt="1"/>
          </p:nvPr>
        </p:nvSpPr>
        <p:spPr>
          <a:xfrm>
            <a:off x="5510204" y="2"/>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FB731098-1C1B-F17E-427C-1E8CFE948A70}"/>
              </a:ext>
            </a:extLst>
          </p:cNvPr>
          <p:cNvSpPr>
            <a:spLocks noGrp="1"/>
          </p:cNvSpPr>
          <p:nvPr>
            <p:ph type="body" sz="quarter" idx="19"/>
          </p:nvPr>
        </p:nvSpPr>
        <p:spPr>
          <a:xfrm>
            <a:off x="5510204" y="1"/>
            <a:ext cx="6681796" cy="6858001"/>
          </a:xfrm>
          <a:custGeom>
            <a:avLst/>
            <a:gdLst>
              <a:gd name="connsiteX0" fmla="*/ 822207 w 6681796"/>
              <a:gd name="connsiteY0" fmla="*/ 0 h 6858001"/>
              <a:gd name="connsiteX1" fmla="*/ 6681796 w 6681796"/>
              <a:gd name="connsiteY1" fmla="*/ 0 h 6858001"/>
              <a:gd name="connsiteX2" fmla="*/ 6681796 w 6681796"/>
              <a:gd name="connsiteY2" fmla="*/ 6858001 h 6858001"/>
              <a:gd name="connsiteX3" fmla="*/ 0 w 668179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81796" h="6858001">
                <a:moveTo>
                  <a:pt x="822207" y="0"/>
                </a:moveTo>
                <a:lnTo>
                  <a:pt x="6681796" y="0"/>
                </a:lnTo>
                <a:lnTo>
                  <a:pt x="6681796" y="6858001"/>
                </a:lnTo>
                <a:lnTo>
                  <a:pt x="0" y="6858001"/>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GB" dirty="0">
                <a:noFill/>
                <a:cs typeface="+mn-cs"/>
              </a:defRPr>
            </a:lvl1pPr>
          </a:lstStyle>
          <a:p>
            <a:pPr lvl="0" algn="ctr"/>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9" name="Text Placeholder 15">
            <a:extLst>
              <a:ext uri="{FF2B5EF4-FFF2-40B4-BE49-F238E27FC236}">
                <a16:creationId xmlns:a16="http://schemas.microsoft.com/office/drawing/2014/main" id="{87DACCC3-1815-1618-9C4D-2F618BC3E039}"/>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4">
            <a:extLst>
              <a:ext uri="{FF2B5EF4-FFF2-40B4-BE49-F238E27FC236}">
                <a16:creationId xmlns:a16="http://schemas.microsoft.com/office/drawing/2014/main" id="{BA478B69-85E2-C609-DF99-4BA0CC2D0A12}"/>
              </a:ext>
            </a:extLst>
          </p:cNvPr>
          <p:cNvSpPr>
            <a:spLocks noGrp="1"/>
          </p:cNvSpPr>
          <p:nvPr>
            <p:ph type="body" sz="quarter" idx="12" hasCustomPrompt="1"/>
          </p:nvPr>
        </p:nvSpPr>
        <p:spPr>
          <a:xfrm>
            <a:off x="817562" y="2799597"/>
            <a:ext cx="4608000" cy="3366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023ED729-0F2B-9860-4FC3-E8C969E598B5}"/>
              </a:ext>
            </a:extLst>
          </p:cNvPr>
          <p:cNvSpPr>
            <a:spLocks noGrp="1"/>
          </p:cNvSpPr>
          <p:nvPr>
            <p:ph type="body" sz="quarter" idx="21" hasCustomPrompt="1"/>
          </p:nvPr>
        </p:nvSpPr>
        <p:spPr>
          <a:xfrm>
            <a:off x="6780725" y="2799597"/>
            <a:ext cx="4608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3">
            <a:extLst>
              <a:ext uri="{FF2B5EF4-FFF2-40B4-BE49-F238E27FC236}">
                <a16:creationId xmlns:a16="http://schemas.microsoft.com/office/drawing/2014/main" id="{2B3E236A-905C-D917-BF8A-BE4C5DC3DD1C}"/>
              </a:ext>
            </a:extLst>
          </p:cNvPr>
          <p:cNvSpPr>
            <a:spLocks noGrp="1"/>
          </p:cNvSpPr>
          <p:nvPr>
            <p:ph type="title" hasCustomPrompt="1"/>
          </p:nvPr>
        </p:nvSpPr>
        <p:spPr>
          <a:xfrm>
            <a:off x="801688" y="582335"/>
            <a:ext cx="5149850" cy="1329595"/>
          </a:xfrm>
        </p:spPr>
        <p:txBody>
          <a:bodyPr/>
          <a:lstStyle>
            <a:lvl1pPr>
              <a:defRPr lang="en-GB" sz="4800" b="1" i="0" kern="1200" cap="all" baseline="0" dirty="0">
                <a:ln w="15875">
                  <a:noFill/>
                </a:ln>
                <a:solidFill>
                  <a:schemeClr val="accent1"/>
                </a:solidFill>
                <a:latin typeface="+mj-lt"/>
                <a:ea typeface="+mj-ea"/>
                <a:cs typeface="Arial" panose="020B0604020202020204" pitchFamily="34" charset="0"/>
              </a:defRPr>
            </a:lvl1pPr>
          </a:lstStyle>
          <a:p>
            <a:r>
              <a:rPr lang="en-US" dirty="0"/>
              <a:t>[Insert title here]</a:t>
            </a:r>
            <a:endParaRPr lang="en-GB" dirty="0"/>
          </a:p>
        </p:txBody>
      </p:sp>
      <p:sp>
        <p:nvSpPr>
          <p:cNvPr id="3" name="Text Placeholder 4">
            <a:extLst>
              <a:ext uri="{FF2B5EF4-FFF2-40B4-BE49-F238E27FC236}">
                <a16:creationId xmlns:a16="http://schemas.microsoft.com/office/drawing/2014/main" id="{433FBD76-2EB0-5455-9DA7-C6790D096368}"/>
              </a:ext>
            </a:extLst>
          </p:cNvPr>
          <p:cNvSpPr>
            <a:spLocks noGrp="1"/>
          </p:cNvSpPr>
          <p:nvPr>
            <p:ph type="body" sz="quarter" idx="16" hasCustomPrompt="1"/>
          </p:nvPr>
        </p:nvSpPr>
        <p:spPr>
          <a:xfrm>
            <a:off x="803275" y="2217264"/>
            <a:ext cx="4608000" cy="276999"/>
          </a:xfrm>
        </p:spPr>
        <p:txBody>
          <a:bodyPr wrap="square">
            <a:spAutoFit/>
          </a:bodyPr>
          <a:lstStyle>
            <a:lvl1pPr marL="0" indent="0" algn="l" defTabSz="914400" rtl="0" eaLnBrk="1" latinLnBrk="0" hangingPunct="1">
              <a:lnSpc>
                <a:spcPct val="90000"/>
              </a:lnSpc>
              <a:spcBef>
                <a:spcPts val="0"/>
              </a:spcBef>
              <a:spcAft>
                <a:spcPts val="600"/>
              </a:spcAft>
              <a:buClr>
                <a:srgbClr val="006550"/>
              </a:buClr>
              <a:buFont typeface="Wingdings" panose="05000000000000000000" pitchFamily="2" charset="2"/>
              <a:buNone/>
              <a:defRPr lang="en-US" sz="2000" b="1" i="0" kern="1200" cap="all" baseline="0" dirty="0">
                <a:solidFill>
                  <a:schemeClr val="accent1"/>
                </a:solidFill>
                <a:latin typeface="Arial" panose="020B0604020202020204" pitchFamily="34" charset="0"/>
                <a:ea typeface="+mn-ea"/>
                <a:cs typeface="Arial" panose="020B0604020202020204" pitchFamily="34" charset="0"/>
              </a:defRPr>
            </a:lvl1pPr>
            <a:lvl2pPr>
              <a:lnSpc>
                <a:spcPct val="110000"/>
              </a:lnSpc>
              <a:spcAft>
                <a:spcPts val="600"/>
              </a:spcAft>
              <a:defRPr sz="1800">
                <a:solidFill>
                  <a:srgbClr val="00ADBB"/>
                </a:solidFill>
              </a:defRPr>
            </a:lvl2pPr>
            <a:lvl3pPr>
              <a:lnSpc>
                <a:spcPct val="110000"/>
              </a:lnSpc>
              <a:spcAft>
                <a:spcPts val="600"/>
              </a:spcAft>
              <a:defRPr sz="1800">
                <a:solidFill>
                  <a:srgbClr val="00ADBB"/>
                </a:solidFill>
              </a:defRPr>
            </a:lvl3pPr>
            <a:lvl4pPr>
              <a:lnSpc>
                <a:spcPct val="110000"/>
              </a:lnSpc>
              <a:spcAft>
                <a:spcPts val="600"/>
              </a:spcAft>
              <a:buClr>
                <a:schemeClr val="bg1"/>
              </a:buClr>
              <a:defRPr sz="1800">
                <a:solidFill>
                  <a:srgbClr val="00ADBB"/>
                </a:solidFill>
              </a:defRPr>
            </a:lvl4pPr>
            <a:lvl5pPr>
              <a:lnSpc>
                <a:spcPct val="110000"/>
              </a:lnSpc>
              <a:spcAft>
                <a:spcPts val="600"/>
              </a:spcAft>
              <a:buClr>
                <a:schemeClr val="bg1"/>
              </a:buClr>
              <a:defRPr sz="1800">
                <a:solidFill>
                  <a:srgbClr val="00ADBB"/>
                </a:solidFill>
              </a:defRPr>
            </a:lvl5pPr>
          </a:lstStyle>
          <a:p>
            <a:pPr lvl="0"/>
            <a:r>
              <a:rPr lang="en-US" dirty="0"/>
              <a:t>[Insert subtitle here]</a:t>
            </a:r>
          </a:p>
        </p:txBody>
      </p:sp>
    </p:spTree>
    <p:extLst>
      <p:ext uri="{BB962C8B-B14F-4D97-AF65-F5344CB8AC3E}">
        <p14:creationId xmlns:p14="http://schemas.microsoft.com/office/powerpoint/2010/main" val="437069870"/>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Right 4_One Colum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B47764D-571B-0EE0-23B5-2DC5469464B1}"/>
              </a:ext>
            </a:extLst>
          </p:cNvPr>
          <p:cNvSpPr>
            <a:spLocks noGrp="1"/>
          </p:cNvSpPr>
          <p:nvPr>
            <p:ph type="pic" sz="quarter" idx="19" hasCustomPrompt="1"/>
          </p:nvPr>
        </p:nvSpPr>
        <p:spPr>
          <a:xfrm>
            <a:off x="8276409" y="0"/>
            <a:ext cx="3915591" cy="6858000"/>
          </a:xfrm>
          <a:custGeom>
            <a:avLst/>
            <a:gdLst>
              <a:gd name="connsiteX0" fmla="*/ 686326 w 3915591"/>
              <a:gd name="connsiteY0" fmla="*/ 0 h 6858000"/>
              <a:gd name="connsiteX1" fmla="*/ 1887613 w 3915591"/>
              <a:gd name="connsiteY1" fmla="*/ 0 h 6858000"/>
              <a:gd name="connsiteX2" fmla="*/ 2301875 w 3915591"/>
              <a:gd name="connsiteY2" fmla="*/ 0 h 6858000"/>
              <a:gd name="connsiteX3" fmla="*/ 3915591 w 3915591"/>
              <a:gd name="connsiteY3" fmla="*/ 0 h 6858000"/>
              <a:gd name="connsiteX4" fmla="*/ 3915591 w 3915591"/>
              <a:gd name="connsiteY4" fmla="*/ 6858000 h 6858000"/>
              <a:gd name="connsiteX5" fmla="*/ 2301875 w 3915591"/>
              <a:gd name="connsiteY5" fmla="*/ 6858000 h 6858000"/>
              <a:gd name="connsiteX6" fmla="*/ 1887613 w 3915591"/>
              <a:gd name="connsiteY6" fmla="*/ 6858000 h 6858000"/>
              <a:gd name="connsiteX7" fmla="*/ 0 w 3915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5591" h="6858000">
                <a:moveTo>
                  <a:pt x="686326" y="0"/>
                </a:moveTo>
                <a:lnTo>
                  <a:pt x="1887613" y="0"/>
                </a:lnTo>
                <a:lnTo>
                  <a:pt x="2301875" y="0"/>
                </a:lnTo>
                <a:lnTo>
                  <a:pt x="3915591" y="0"/>
                </a:lnTo>
                <a:lnTo>
                  <a:pt x="3915591" y="6858000"/>
                </a:lnTo>
                <a:lnTo>
                  <a:pt x="2301875" y="6858000"/>
                </a:lnTo>
                <a:lnTo>
                  <a:pt x="1887613" y="6858000"/>
                </a:lnTo>
                <a:lnTo>
                  <a:pt x="0" y="6858000"/>
                </a:lnTo>
                <a:close/>
              </a:path>
            </a:pathLst>
          </a:cu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8" name="Text Placeholder 15">
            <a:extLst>
              <a:ext uri="{FF2B5EF4-FFF2-40B4-BE49-F238E27FC236}">
                <a16:creationId xmlns:a16="http://schemas.microsoft.com/office/drawing/2014/main" id="{61C2CFD1-FBB7-924D-5AB8-3A5104CF127F}"/>
              </a:ext>
            </a:extLst>
          </p:cNvPr>
          <p:cNvSpPr>
            <a:spLocks noGrp="1"/>
          </p:cNvSpPr>
          <p:nvPr>
            <p:ph type="body" sz="quarter" idx="17"/>
          </p:nvPr>
        </p:nvSpPr>
        <p:spPr>
          <a:xfrm>
            <a:off x="589320" y="1"/>
            <a:ext cx="220129" cy="20955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accent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2" name="Text Placeholder 11">
            <a:extLst>
              <a:ext uri="{FF2B5EF4-FFF2-40B4-BE49-F238E27FC236}">
                <a16:creationId xmlns:a16="http://schemas.microsoft.com/office/drawing/2014/main" id="{BF639AD1-43A5-7B96-5108-87451A095FE3}"/>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13" name="Text Placeholder 12">
            <a:extLst>
              <a:ext uri="{FF2B5EF4-FFF2-40B4-BE49-F238E27FC236}">
                <a16:creationId xmlns:a16="http://schemas.microsoft.com/office/drawing/2014/main" id="{9FB96B8E-A715-0834-D2E8-E83A8025419E}"/>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Slide Number Placeholder 12">
            <a:extLst>
              <a:ext uri="{FF2B5EF4-FFF2-40B4-BE49-F238E27FC236}">
                <a16:creationId xmlns:a16="http://schemas.microsoft.com/office/drawing/2014/main" id="{F711ABA1-5D9A-B922-AE11-E13321C2AF3A}"/>
              </a:ext>
            </a:extLst>
          </p:cNvPr>
          <p:cNvSpPr>
            <a:spLocks noGrp="1"/>
          </p:cNvSpPr>
          <p:nvPr>
            <p:ph type="sldNum" sz="quarter" idx="22"/>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3" name="Text Placeholder 4">
            <a:extLst>
              <a:ext uri="{FF2B5EF4-FFF2-40B4-BE49-F238E27FC236}">
                <a16:creationId xmlns:a16="http://schemas.microsoft.com/office/drawing/2014/main" id="{42181432-A4D8-9429-D2A2-E7F30C48570B}"/>
              </a:ext>
            </a:extLst>
          </p:cNvPr>
          <p:cNvSpPr>
            <a:spLocks noGrp="1"/>
          </p:cNvSpPr>
          <p:nvPr>
            <p:ph type="body" sz="quarter" idx="12" hasCustomPrompt="1"/>
          </p:nvPr>
        </p:nvSpPr>
        <p:spPr>
          <a:xfrm>
            <a:off x="817562" y="2436596"/>
            <a:ext cx="5130800" cy="37292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E41B2597-A746-0C04-7C2F-16F017FAFAA9}"/>
              </a:ext>
            </a:extLst>
          </p:cNvPr>
          <p:cNvSpPr>
            <a:spLocks noGrp="1"/>
          </p:cNvSpPr>
          <p:nvPr>
            <p:ph type="title" hasCustomPrompt="1"/>
          </p:nvPr>
        </p:nvSpPr>
        <p:spPr>
          <a:xfrm>
            <a:off x="803275" y="585747"/>
            <a:ext cx="7426325" cy="664797"/>
          </a:xfrm>
        </p:spPr>
        <p:txBody>
          <a:bodyPr vert="horz" wrap="square" lIns="0" tIns="0" rIns="0" bIns="0" rtlCol="0" anchor="t" anchorCtr="0">
            <a:spAutoFit/>
          </a:bodyPr>
          <a:lstStyle>
            <a:lvl1pPr>
              <a:defRPr lang="en-GB" sz="4800" b="1" i="0" cap="all" baseline="0" dirty="0">
                <a:ln w="15875">
                  <a:noFill/>
                </a:ln>
                <a:solidFill>
                  <a:schemeClr val="accent1"/>
                </a:solidFill>
              </a:defRPr>
            </a:lvl1pPr>
          </a:lstStyle>
          <a:p>
            <a:pPr lvl="0"/>
            <a:r>
              <a:rPr lang="en-GB" dirty="0"/>
              <a:t>[insert title here]</a:t>
            </a:r>
          </a:p>
        </p:txBody>
      </p:sp>
      <p:sp>
        <p:nvSpPr>
          <p:cNvPr id="10" name="Text Placeholder 4">
            <a:extLst>
              <a:ext uri="{FF2B5EF4-FFF2-40B4-BE49-F238E27FC236}">
                <a16:creationId xmlns:a16="http://schemas.microsoft.com/office/drawing/2014/main" id="{0FE356F2-4FEE-A756-3580-24D3148AEE34}"/>
              </a:ext>
            </a:extLst>
          </p:cNvPr>
          <p:cNvSpPr>
            <a:spLocks noGrp="1"/>
          </p:cNvSpPr>
          <p:nvPr>
            <p:ph type="body" sz="quarter" idx="16" hasCustomPrompt="1"/>
          </p:nvPr>
        </p:nvSpPr>
        <p:spPr>
          <a:xfrm>
            <a:off x="803275" y="1713480"/>
            <a:ext cx="514800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Tree>
    <p:extLst>
      <p:ext uri="{BB962C8B-B14F-4D97-AF65-F5344CB8AC3E}">
        <p14:creationId xmlns:p14="http://schemas.microsoft.com/office/powerpoint/2010/main" val="1732652752"/>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505" userDrawn="1">
          <p15:clr>
            <a:srgbClr val="FBAE40"/>
          </p15:clr>
        </p15:guide>
        <p15:guide id="4" pos="2036" userDrawn="1">
          <p15:clr>
            <a:srgbClr val="FBAE40"/>
          </p15:clr>
        </p15:guide>
        <p15:guide id="5" pos="2218" userDrawn="1">
          <p15:clr>
            <a:srgbClr val="FBAE40"/>
          </p15:clr>
        </p15:guide>
        <p15:guide id="6" pos="3749" userDrawn="1">
          <p15:clr>
            <a:srgbClr val="FBAE40"/>
          </p15:clr>
        </p15:guide>
        <p15:guide id="7" pos="3930" userDrawn="1">
          <p15:clr>
            <a:srgbClr val="FBAE40"/>
          </p15:clr>
        </p15:guide>
        <p15:guide id="8" pos="5461" userDrawn="1">
          <p15:clr>
            <a:srgbClr val="FBAE40"/>
          </p15:clr>
        </p15:guide>
        <p15:guide id="9" pos="5643" userDrawn="1">
          <p15:clr>
            <a:srgbClr val="FBAE40"/>
          </p15:clr>
        </p15:guide>
        <p15:guide id="10" pos="7174" userDrawn="1">
          <p15:clr>
            <a:srgbClr val="FBAE40"/>
          </p15:clr>
        </p15:guide>
        <p15:guide id="11" orient="horz" userDrawn="1">
          <p15:clr>
            <a:srgbClr val="FBAE40"/>
          </p15:clr>
        </p15:guide>
        <p15:guide id="12" orient="horz" pos="432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1481738" y="1759857"/>
            <a:ext cx="5427062" cy="1828193"/>
          </a:xfrm>
        </p:spPr>
        <p:txBody>
          <a:bodyPr>
            <a:spAutoFit/>
          </a:bodyPr>
          <a:lstStyle>
            <a:lvl1pPr>
              <a:defRPr lang="en-GB" sz="6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834704"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1322826"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1192862"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38585785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1" y="1"/>
            <a:ext cx="12191999" cy="6858000"/>
          </a:xfrm>
          <a:prstGeom prst="rect">
            <a:avLst/>
          </a:prstGeom>
          <a:gradFill flip="none" rotWithShape="1">
            <a:gsLst>
              <a:gs pos="40000">
                <a:schemeClr val="tx2">
                  <a:alpha val="50000"/>
                </a:schemeClr>
              </a:gs>
              <a:gs pos="100000">
                <a:schemeClr val="tx2">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GB" dirty="0">
                <a:noFill/>
              </a:defRPr>
            </a:lvl1pPr>
          </a:lstStyle>
          <a:p>
            <a:pPr lvl="0"/>
            <a:r>
              <a:rPr lang="en-US"/>
              <a:t>Click to edit Master text styles</a:t>
            </a:r>
          </a:p>
        </p:txBody>
      </p:sp>
      <p:sp>
        <p:nvSpPr>
          <p:cNvPr id="3" name="Graphic 3">
            <a:extLst>
              <a:ext uri="{FF2B5EF4-FFF2-40B4-BE49-F238E27FC236}">
                <a16:creationId xmlns:a16="http://schemas.microsoft.com/office/drawing/2014/main" id="{85FFFAB0-6940-7C09-D2A1-6E6262003366}"/>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4" name="Footer Placeholder 7">
            <a:extLst>
              <a:ext uri="{FF2B5EF4-FFF2-40B4-BE49-F238E27FC236}">
                <a16:creationId xmlns:a16="http://schemas.microsoft.com/office/drawing/2014/main" id="{0D5F8778-D67A-C752-E4C8-82B98CB5379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1309476"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gn="l" defTabSz="914400" rtl="0" eaLnBrk="1" latinLnBrk="0" hangingPunct="1">
              <a:lnSpc>
                <a:spcPct val="80000"/>
              </a:lnSpc>
              <a:spcBef>
                <a:spcPct val="0"/>
              </a:spcBef>
              <a:spcAft>
                <a:spcPts val="0"/>
              </a:spcAft>
              <a:buClrTx/>
              <a:buFont typeface="Wingdings" panose="05000000000000000000" pitchFamily="2" charset="2"/>
              <a:buNone/>
            </a:pPr>
            <a:r>
              <a:rPr lang="en-US" dirty="0"/>
              <a:t>[Insert title here]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743813" y="0"/>
            <a:ext cx="565664" cy="5384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7" name="Text Placeholder 10">
            <a:extLst>
              <a:ext uri="{FF2B5EF4-FFF2-40B4-BE49-F238E27FC236}">
                <a16:creationId xmlns:a16="http://schemas.microsoft.com/office/drawing/2014/main" id="{14B89252-B306-0E97-1D1E-12D323001D49}"/>
              </a:ext>
            </a:extLst>
          </p:cNvPr>
          <p:cNvSpPr>
            <a:spLocks noGrp="1"/>
          </p:cNvSpPr>
          <p:nvPr>
            <p:ph type="body" sz="quarter" idx="15" hasCustomPrompt="1"/>
          </p:nvPr>
        </p:nvSpPr>
        <p:spPr>
          <a:xfrm>
            <a:off x="1242551" y="4141526"/>
            <a:ext cx="5585974"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ext Placeholder 10">
            <a:extLst>
              <a:ext uri="{FF2B5EF4-FFF2-40B4-BE49-F238E27FC236}">
                <a16:creationId xmlns:a16="http://schemas.microsoft.com/office/drawing/2014/main" id="{FFDDF426-792B-4033-8CBC-FB383961BEAB}"/>
              </a:ext>
            </a:extLst>
          </p:cNvPr>
          <p:cNvSpPr>
            <a:spLocks noGrp="1"/>
          </p:cNvSpPr>
          <p:nvPr>
            <p:ph type="body" sz="quarter" idx="23" hasCustomPrompt="1"/>
          </p:nvPr>
        </p:nvSpPr>
        <p:spPr>
          <a:xfrm>
            <a:off x="1112587"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pic>
        <p:nvPicPr>
          <p:cNvPr id="6" name="Graphic 5">
            <a:extLst>
              <a:ext uri="{FF2B5EF4-FFF2-40B4-BE49-F238E27FC236}">
                <a16:creationId xmlns:a16="http://schemas.microsoft.com/office/drawing/2014/main" id="{A147FCD9-8691-AEDD-A714-DCC8777F13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55346764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a:grpSpLocks noGrp="1" noUngrp="1" noRot="1" noMove="1" noResize="1"/>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a:spLocks noGrp="1" noRot="1" noMove="1" noResize="1" noEditPoints="1" noAdjustHandles="1" noChangeArrowheads="1" noChangeShapeType="1"/>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a:spLocks noGrp="1" noRot="1" noMove="1" noResize="1" noEditPoints="1" noAdjustHandles="1" noChangeArrowheads="1" noChangeShapeType="1"/>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a:spLocks noGrp="1" noRot="1" noMove="1" noResize="1" noEditPoints="1" noAdjustHandles="1" noChangeArrowheads="1" noChangeShapeType="1"/>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a:spLocks noGrp="1" noRot="1" noMove="1" noResize="1" noEditPoints="1" noAdjustHandles="1" noChangeArrowheads="1" noChangeShapeType="1"/>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a:spLocks noGrp="1" noRot="1" noMove="1" noResize="1" noEditPoints="1" noAdjustHandles="1" noChangeArrowheads="1" noChangeShapeType="1"/>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a:spLocks noGrp="1" noRot="1" noMove="1" noResize="1" noEditPoints="1" noAdjustHandles="1" noChangeArrowheads="1" noChangeShapeType="1"/>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a:spLocks noGrp="1" noRot="1" noMove="1" noResize="1" noEditPoints="1" noAdjustHandles="1" noChangeArrowheads="1" noChangeShapeType="1"/>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a:spLocks noGrp="1" noRot="1" noMove="1" noResize="1" noEditPoints="1" noAdjustHandles="1" noChangeArrowheads="1" noChangeShapeType="1"/>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a:spLocks noGrp="1" noRot="1" noMove="1" noResize="1" noEditPoints="1" noAdjustHandles="1" noChangeArrowheads="1" noChangeShapeType="1"/>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a:spLocks noGrp="1" noRot="1" noMove="1" noResize="1" noEditPoints="1" noAdjustHandles="1" noChangeArrowheads="1" noChangeShapeType="1"/>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a:spLocks noGrp="1" noRot="1" noMove="1" noResize="1" noEditPoints="1" noAdjustHandles="1" noChangeArrowheads="1" noChangeShapeType="1"/>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a:spLocks noGrp="1" noRot="1" noMove="1" noResize="1" noEditPoints="1" noAdjustHandles="1" noChangeArrowheads="1" noChangeShapeType="1"/>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a:spLocks noGrp="1" noRot="1" noMove="1" noResize="1" noEditPoints="1" noAdjustHandles="1" noChangeArrowheads="1" noChangeShapeType="1"/>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a:spLocks noGrp="1" noRot="1" noMove="1" noResize="1" noEditPoints="1" noAdjustHandles="1" noChangeArrowheads="1" noChangeShapeType="1"/>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3" name="Title 2">
            <a:extLst>
              <a:ext uri="{FF2B5EF4-FFF2-40B4-BE49-F238E27FC236}">
                <a16:creationId xmlns:a16="http://schemas.microsoft.com/office/drawing/2014/main" id="{6F85781F-F2F7-E910-A7AB-CD3A585EC378}"/>
              </a:ext>
            </a:extLst>
          </p:cNvPr>
          <p:cNvSpPr>
            <a:spLocks noGrp="1"/>
          </p:cNvSpPr>
          <p:nvPr>
            <p:ph type="title" hasCustomPrompt="1"/>
          </p:nvPr>
        </p:nvSpPr>
        <p:spPr>
          <a:xfrm>
            <a:off x="803275" y="1208314"/>
            <a:ext cx="3362325" cy="1828193"/>
          </a:xfrm>
        </p:spPr>
        <p:txBody>
          <a:bodyPr wrap="square">
            <a:spAutoFit/>
          </a:bodyPr>
          <a:lstStyle>
            <a:lvl1pPr>
              <a:defRPr lang="en-GB" sz="44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sp>
        <p:nvSpPr>
          <p:cNvPr id="12" name="Text Placeholder 15">
            <a:extLst>
              <a:ext uri="{FF2B5EF4-FFF2-40B4-BE49-F238E27FC236}">
                <a16:creationId xmlns:a16="http://schemas.microsoft.com/office/drawing/2014/main" id="{0A184D3D-F76C-4F83-8513-04CF33934553}"/>
              </a:ext>
            </a:extLst>
          </p:cNvPr>
          <p:cNvSpPr>
            <a:spLocks noGrp="1"/>
          </p:cNvSpPr>
          <p:nvPr>
            <p:ph type="body" sz="quarter" idx="22"/>
          </p:nvPr>
        </p:nvSpPr>
        <p:spPr>
          <a:xfrm>
            <a:off x="3851173"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3" name="Text Placeholder 10">
            <a:extLst>
              <a:ext uri="{FF2B5EF4-FFF2-40B4-BE49-F238E27FC236}">
                <a16:creationId xmlns:a16="http://schemas.microsoft.com/office/drawing/2014/main" id="{2135EB8C-1DF3-6103-ED6E-867B700A9A4F}"/>
              </a:ext>
            </a:extLst>
          </p:cNvPr>
          <p:cNvSpPr>
            <a:spLocks noGrp="1"/>
          </p:cNvSpPr>
          <p:nvPr>
            <p:ph type="body" sz="quarter" idx="15" hasCustomPrompt="1"/>
          </p:nvPr>
        </p:nvSpPr>
        <p:spPr>
          <a:xfrm>
            <a:off x="803275" y="4141526"/>
            <a:ext cx="3065970"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ext Placeholder 10">
            <a:extLst>
              <a:ext uri="{FF2B5EF4-FFF2-40B4-BE49-F238E27FC236}">
                <a16:creationId xmlns:a16="http://schemas.microsoft.com/office/drawing/2014/main" id="{62CBE93D-84DC-1145-A9C8-94C68AA487BE}"/>
              </a:ext>
            </a:extLst>
          </p:cNvPr>
          <p:cNvSpPr>
            <a:spLocks noGrp="1"/>
          </p:cNvSpPr>
          <p:nvPr>
            <p:ph type="body" sz="quarter" idx="23" hasCustomPrompt="1"/>
          </p:nvPr>
        </p:nvSpPr>
        <p:spPr>
          <a:xfrm>
            <a:off x="803275" y="4995634"/>
            <a:ext cx="3065970"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286743395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_Blank">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41E890D-131C-D977-4C1C-F33DBC9E256A}"/>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grpSp>
        <p:nvGrpSpPr>
          <p:cNvPr id="46" name="Group 45">
            <a:extLst>
              <a:ext uri="{FF2B5EF4-FFF2-40B4-BE49-F238E27FC236}">
                <a16:creationId xmlns:a16="http://schemas.microsoft.com/office/drawing/2014/main" id="{E1BC047A-2829-B556-6AF9-B6A9F2EE20D7}"/>
              </a:ext>
            </a:extLst>
          </p:cNvPr>
          <p:cNvGrpSpPr/>
          <p:nvPr userDrawn="1"/>
        </p:nvGrpSpPr>
        <p:grpSpPr>
          <a:xfrm>
            <a:off x="9834474" y="5604037"/>
            <a:ext cx="1842896" cy="758665"/>
            <a:chOff x="8632683" y="2237274"/>
            <a:chExt cx="1842896" cy="758665"/>
          </a:xfrm>
        </p:grpSpPr>
        <p:sp>
          <p:nvSpPr>
            <p:cNvPr id="47" name="Freeform: Shape 46">
              <a:extLst>
                <a:ext uri="{FF2B5EF4-FFF2-40B4-BE49-F238E27FC236}">
                  <a16:creationId xmlns:a16="http://schemas.microsoft.com/office/drawing/2014/main" id="{3DC51628-D7FD-3C87-C314-A26B2FBF11B9}"/>
                </a:ext>
              </a:extLst>
            </p:cNvPr>
            <p:cNvSpPr/>
            <p:nvPr userDrawn="1"/>
          </p:nvSpPr>
          <p:spPr>
            <a:xfrm>
              <a:off x="9292765" y="2279755"/>
              <a:ext cx="252507" cy="386524"/>
            </a:xfrm>
            <a:custGeom>
              <a:avLst/>
              <a:gdLst>
                <a:gd name="connsiteX0" fmla="*/ 141637 w 252507"/>
                <a:gd name="connsiteY0" fmla="*/ 386525 h 386524"/>
                <a:gd name="connsiteX1" fmla="*/ 0 w 252507"/>
                <a:gd name="connsiteY1" fmla="*/ 183356 h 386524"/>
                <a:gd name="connsiteX2" fmla="*/ 158972 w 252507"/>
                <a:gd name="connsiteY2" fmla="*/ 0 h 386524"/>
                <a:gd name="connsiteX3" fmla="*/ 208693 w 252507"/>
                <a:gd name="connsiteY3" fmla="*/ 0 h 386524"/>
                <a:gd name="connsiteX4" fmla="*/ 208693 w 252507"/>
                <a:gd name="connsiteY4" fmla="*/ 11430 h 386524"/>
                <a:gd name="connsiteX5" fmla="*/ 163830 w 252507"/>
                <a:gd name="connsiteY5" fmla="*/ 11430 h 386524"/>
                <a:gd name="connsiteX6" fmla="*/ 55245 w 252507"/>
                <a:gd name="connsiteY6" fmla="*/ 137732 h 386524"/>
                <a:gd name="connsiteX7" fmla="*/ 221266 w 252507"/>
                <a:gd name="connsiteY7" fmla="*/ 374999 h 386524"/>
                <a:gd name="connsiteX8" fmla="*/ 252508 w 252507"/>
                <a:gd name="connsiteY8" fmla="*/ 374999 h 386524"/>
                <a:gd name="connsiteX9" fmla="*/ 252508 w 252507"/>
                <a:gd name="connsiteY9" fmla="*/ 386525 h 386524"/>
                <a:gd name="connsiteX10" fmla="*/ 141637 w 252507"/>
                <a:gd name="connsiteY10" fmla="*/ 386525 h 3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507" h="386524">
                  <a:moveTo>
                    <a:pt x="141637" y="386525"/>
                  </a:moveTo>
                  <a:lnTo>
                    <a:pt x="0" y="183356"/>
                  </a:lnTo>
                  <a:lnTo>
                    <a:pt x="158972" y="0"/>
                  </a:lnTo>
                  <a:lnTo>
                    <a:pt x="208693" y="0"/>
                  </a:lnTo>
                  <a:lnTo>
                    <a:pt x="208693" y="11430"/>
                  </a:lnTo>
                  <a:lnTo>
                    <a:pt x="163830" y="11430"/>
                  </a:lnTo>
                  <a:lnTo>
                    <a:pt x="55245" y="137732"/>
                  </a:lnTo>
                  <a:lnTo>
                    <a:pt x="221266" y="374999"/>
                  </a:lnTo>
                  <a:lnTo>
                    <a:pt x="252508" y="374999"/>
                  </a:lnTo>
                  <a:lnTo>
                    <a:pt x="252508" y="386525"/>
                  </a:lnTo>
                  <a:lnTo>
                    <a:pt x="141637" y="386525"/>
                  </a:lnTo>
                  <a:close/>
                </a:path>
              </a:pathLst>
            </a:custGeom>
            <a:solidFill>
              <a:srgbClr val="FFFFFF"/>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4E9887-B5EF-F5FE-3DA6-84305DE6CF11}"/>
                </a:ext>
              </a:extLst>
            </p:cNvPr>
            <p:cNvSpPr/>
            <p:nvPr/>
          </p:nvSpPr>
          <p:spPr>
            <a:xfrm>
              <a:off x="9571943" y="2237274"/>
              <a:ext cx="10477" cy="471392"/>
            </a:xfrm>
            <a:custGeom>
              <a:avLst/>
              <a:gdLst>
                <a:gd name="connsiteX0" fmla="*/ 0 w 10477"/>
                <a:gd name="connsiteY0" fmla="*/ 0 h 471392"/>
                <a:gd name="connsiteX1" fmla="*/ 10477 w 10477"/>
                <a:gd name="connsiteY1" fmla="*/ 0 h 471392"/>
                <a:gd name="connsiteX2" fmla="*/ 10477 w 10477"/>
                <a:gd name="connsiteY2" fmla="*/ 471392 h 471392"/>
                <a:gd name="connsiteX3" fmla="*/ 0 w 10477"/>
                <a:gd name="connsiteY3" fmla="*/ 471392 h 471392"/>
              </a:gdLst>
              <a:ahLst/>
              <a:cxnLst>
                <a:cxn ang="0">
                  <a:pos x="connsiteX0" y="connsiteY0"/>
                </a:cxn>
                <a:cxn ang="0">
                  <a:pos x="connsiteX1" y="connsiteY1"/>
                </a:cxn>
                <a:cxn ang="0">
                  <a:pos x="connsiteX2" y="connsiteY2"/>
                </a:cxn>
                <a:cxn ang="0">
                  <a:pos x="connsiteX3" y="connsiteY3"/>
                </a:cxn>
              </a:cxnLst>
              <a:rect l="l" t="t" r="r" b="b"/>
              <a:pathLst>
                <a:path w="10477" h="471392">
                  <a:moveTo>
                    <a:pt x="0" y="0"/>
                  </a:moveTo>
                  <a:lnTo>
                    <a:pt x="10477" y="0"/>
                  </a:lnTo>
                  <a:lnTo>
                    <a:pt x="10477" y="471392"/>
                  </a:lnTo>
                  <a:lnTo>
                    <a:pt x="0" y="471392"/>
                  </a:lnTo>
                  <a:close/>
                </a:path>
              </a:pathLst>
            </a:custGeom>
            <a:solidFill>
              <a:srgbClr val="FFFFFF"/>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80D58-CFEE-2F8F-C2DB-0476218835AA}"/>
                </a:ext>
              </a:extLst>
            </p:cNvPr>
            <p:cNvSpPr/>
            <p:nvPr/>
          </p:nvSpPr>
          <p:spPr>
            <a:xfrm>
              <a:off x="9628712" y="2386149"/>
              <a:ext cx="99822" cy="169354"/>
            </a:xfrm>
            <a:custGeom>
              <a:avLst/>
              <a:gdLst>
                <a:gd name="connsiteX0" fmla="*/ 90106 w 99822"/>
                <a:gd name="connsiteY0" fmla="*/ 169355 h 169354"/>
                <a:gd name="connsiteX1" fmla="*/ 89916 w 99822"/>
                <a:gd name="connsiteY1" fmla="*/ 166783 h 169354"/>
                <a:gd name="connsiteX2" fmla="*/ 2762 w 99822"/>
                <a:gd name="connsiteY2" fmla="*/ 89630 h 169354"/>
                <a:gd name="connsiteX3" fmla="*/ 0 w 99822"/>
                <a:gd name="connsiteY3" fmla="*/ 89630 h 169354"/>
                <a:gd name="connsiteX4" fmla="*/ 0 w 99822"/>
                <a:gd name="connsiteY4" fmla="*/ 78105 h 169354"/>
                <a:gd name="connsiteX5" fmla="*/ 2762 w 99822"/>
                <a:gd name="connsiteY5" fmla="*/ 78105 h 169354"/>
                <a:gd name="connsiteX6" fmla="*/ 89916 w 99822"/>
                <a:gd name="connsiteY6" fmla="*/ 2572 h 169354"/>
                <a:gd name="connsiteX7" fmla="*/ 90202 w 99822"/>
                <a:gd name="connsiteY7" fmla="*/ 0 h 169354"/>
                <a:gd name="connsiteX8" fmla="*/ 99822 w 99822"/>
                <a:gd name="connsiteY8" fmla="*/ 0 h 169354"/>
                <a:gd name="connsiteX9" fmla="*/ 99822 w 99822"/>
                <a:gd name="connsiteY9" fmla="*/ 169259 h 169354"/>
                <a:gd name="connsiteX10" fmla="*/ 90202 w 99822"/>
                <a:gd name="connsiteY10" fmla="*/ 169259 h 1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22" h="169354">
                  <a:moveTo>
                    <a:pt x="90106" y="169355"/>
                  </a:moveTo>
                  <a:lnTo>
                    <a:pt x="89916" y="166783"/>
                  </a:lnTo>
                  <a:cubicBezTo>
                    <a:pt x="88202" y="145637"/>
                    <a:pt x="83629" y="89630"/>
                    <a:pt x="2762" y="89630"/>
                  </a:cubicBezTo>
                  <a:lnTo>
                    <a:pt x="0" y="89630"/>
                  </a:lnTo>
                  <a:lnTo>
                    <a:pt x="0" y="78105"/>
                  </a:lnTo>
                  <a:lnTo>
                    <a:pt x="2762" y="78105"/>
                  </a:lnTo>
                  <a:cubicBezTo>
                    <a:pt x="59722" y="78105"/>
                    <a:pt x="84963" y="56198"/>
                    <a:pt x="89916" y="2572"/>
                  </a:cubicBezTo>
                  <a:lnTo>
                    <a:pt x="90202" y="0"/>
                  </a:lnTo>
                  <a:lnTo>
                    <a:pt x="99822" y="0"/>
                  </a:lnTo>
                  <a:lnTo>
                    <a:pt x="99822" y="169259"/>
                  </a:lnTo>
                  <a:lnTo>
                    <a:pt x="90202" y="169259"/>
                  </a:lnTo>
                  <a:close/>
                </a:path>
              </a:pathLst>
            </a:custGeom>
            <a:solidFill>
              <a:srgbClr val="FFFFF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E980A7E-9AF4-1767-F6E1-1AE07E16C3A9}"/>
                </a:ext>
              </a:extLst>
            </p:cNvPr>
            <p:cNvSpPr/>
            <p:nvPr/>
          </p:nvSpPr>
          <p:spPr>
            <a:xfrm>
              <a:off x="9628712" y="2279755"/>
              <a:ext cx="186499" cy="128111"/>
            </a:xfrm>
            <a:custGeom>
              <a:avLst/>
              <a:gdLst>
                <a:gd name="connsiteX0" fmla="*/ 177165 w 186499"/>
                <a:gd name="connsiteY0" fmla="*/ 128111 h 128111"/>
                <a:gd name="connsiteX1" fmla="*/ 176689 w 186499"/>
                <a:gd name="connsiteY1" fmla="*/ 125921 h 128111"/>
                <a:gd name="connsiteX2" fmla="*/ 48863 w 186499"/>
                <a:gd name="connsiteY2" fmla="*/ 11430 h 128111"/>
                <a:gd name="connsiteX3" fmla="*/ 0 w 186499"/>
                <a:gd name="connsiteY3" fmla="*/ 11430 h 128111"/>
                <a:gd name="connsiteX4" fmla="*/ 0 w 186499"/>
                <a:gd name="connsiteY4" fmla="*/ 0 h 128111"/>
                <a:gd name="connsiteX5" fmla="*/ 186500 w 186499"/>
                <a:gd name="connsiteY5" fmla="*/ 0 h 128111"/>
                <a:gd name="connsiteX6" fmla="*/ 186500 w 186499"/>
                <a:gd name="connsiteY6" fmla="*/ 128111 h 128111"/>
                <a:gd name="connsiteX7" fmla="*/ 177165 w 186499"/>
                <a:gd name="connsiteY7" fmla="*/ 128111 h 1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128111">
                  <a:moveTo>
                    <a:pt x="177165" y="128111"/>
                  </a:moveTo>
                  <a:lnTo>
                    <a:pt x="176689" y="125921"/>
                  </a:lnTo>
                  <a:cubicBezTo>
                    <a:pt x="159448" y="48863"/>
                    <a:pt x="117634" y="11430"/>
                    <a:pt x="48863" y="11430"/>
                  </a:cubicBezTo>
                  <a:lnTo>
                    <a:pt x="0" y="11430"/>
                  </a:lnTo>
                  <a:lnTo>
                    <a:pt x="0" y="0"/>
                  </a:lnTo>
                  <a:lnTo>
                    <a:pt x="186500" y="0"/>
                  </a:lnTo>
                  <a:lnTo>
                    <a:pt x="186500" y="128111"/>
                  </a:lnTo>
                  <a:lnTo>
                    <a:pt x="177165" y="128111"/>
                  </a:lnTo>
                  <a:close/>
                </a:path>
              </a:pathLst>
            </a:custGeom>
            <a:solidFill>
              <a:srgbClr val="FFFFFF"/>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45F653F-51B3-4707-94BE-0269D95F723A}"/>
                </a:ext>
              </a:extLst>
            </p:cNvPr>
            <p:cNvSpPr/>
            <p:nvPr/>
          </p:nvSpPr>
          <p:spPr>
            <a:xfrm>
              <a:off x="9250569" y="2815727"/>
              <a:ext cx="151066" cy="177260"/>
            </a:xfrm>
            <a:custGeom>
              <a:avLst/>
              <a:gdLst>
                <a:gd name="connsiteX0" fmla="*/ 129921 w 151066"/>
                <a:gd name="connsiteY0" fmla="*/ 177260 h 177260"/>
                <a:gd name="connsiteX1" fmla="*/ 26575 w 151066"/>
                <a:gd name="connsiteY1" fmla="*/ 46006 h 177260"/>
                <a:gd name="connsiteX2" fmla="*/ 26575 w 151066"/>
                <a:gd name="connsiteY2" fmla="*/ 177260 h 177260"/>
                <a:gd name="connsiteX3" fmla="*/ 0 w 151066"/>
                <a:gd name="connsiteY3" fmla="*/ 177260 h 177260"/>
                <a:gd name="connsiteX4" fmla="*/ 0 w 151066"/>
                <a:gd name="connsiteY4" fmla="*/ 0 h 177260"/>
                <a:gd name="connsiteX5" fmla="*/ 23813 w 151066"/>
                <a:gd name="connsiteY5" fmla="*/ 0 h 177260"/>
                <a:gd name="connsiteX6" fmla="*/ 124492 w 151066"/>
                <a:gd name="connsiteY6" fmla="*/ 128016 h 177260"/>
                <a:gd name="connsiteX7" fmla="*/ 124492 w 151066"/>
                <a:gd name="connsiteY7" fmla="*/ 0 h 177260"/>
                <a:gd name="connsiteX8" fmla="*/ 151067 w 151066"/>
                <a:gd name="connsiteY8" fmla="*/ 0 h 177260"/>
                <a:gd name="connsiteX9" fmla="*/ 151067 w 151066"/>
                <a:gd name="connsiteY9" fmla="*/ 177260 h 177260"/>
                <a:gd name="connsiteX10" fmla="*/ 129921 w 151066"/>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66" h="177260">
                  <a:moveTo>
                    <a:pt x="129921" y="177260"/>
                  </a:moveTo>
                  <a:lnTo>
                    <a:pt x="26575" y="46006"/>
                  </a:lnTo>
                  <a:lnTo>
                    <a:pt x="26575" y="177260"/>
                  </a:lnTo>
                  <a:lnTo>
                    <a:pt x="0" y="177260"/>
                  </a:lnTo>
                  <a:lnTo>
                    <a:pt x="0" y="0"/>
                  </a:lnTo>
                  <a:lnTo>
                    <a:pt x="23813" y="0"/>
                  </a:lnTo>
                  <a:lnTo>
                    <a:pt x="124492" y="128016"/>
                  </a:lnTo>
                  <a:lnTo>
                    <a:pt x="124492" y="0"/>
                  </a:lnTo>
                  <a:lnTo>
                    <a:pt x="151067" y="0"/>
                  </a:lnTo>
                  <a:lnTo>
                    <a:pt x="151067" y="177260"/>
                  </a:lnTo>
                  <a:lnTo>
                    <a:pt x="129921" y="177260"/>
                  </a:lnTo>
                  <a:close/>
                </a:path>
              </a:pathLst>
            </a:custGeom>
            <a:solidFill>
              <a:srgbClr val="FFFFFF"/>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3EF2650-8ECA-A344-B7F6-9555AD033E9B}"/>
                </a:ext>
              </a:extLst>
            </p:cNvPr>
            <p:cNvSpPr/>
            <p:nvPr/>
          </p:nvSpPr>
          <p:spPr>
            <a:xfrm>
              <a:off x="9555560" y="2815727"/>
              <a:ext cx="129635" cy="177260"/>
            </a:xfrm>
            <a:custGeom>
              <a:avLst/>
              <a:gdLst>
                <a:gd name="connsiteX0" fmla="*/ 0 w 129635"/>
                <a:gd name="connsiteY0" fmla="*/ 177260 h 177260"/>
                <a:gd name="connsiteX1" fmla="*/ 0 w 129635"/>
                <a:gd name="connsiteY1" fmla="*/ 0 h 177260"/>
                <a:gd name="connsiteX2" fmla="*/ 129635 w 129635"/>
                <a:gd name="connsiteY2" fmla="*/ 0 h 177260"/>
                <a:gd name="connsiteX3" fmla="*/ 129635 w 129635"/>
                <a:gd name="connsiteY3" fmla="*/ 25718 h 177260"/>
                <a:gd name="connsiteX4" fmla="*/ 27051 w 129635"/>
                <a:gd name="connsiteY4" fmla="*/ 25718 h 177260"/>
                <a:gd name="connsiteX5" fmla="*/ 27051 w 129635"/>
                <a:gd name="connsiteY5" fmla="*/ 78105 h 177260"/>
                <a:gd name="connsiteX6" fmla="*/ 118777 w 129635"/>
                <a:gd name="connsiteY6" fmla="*/ 78105 h 177260"/>
                <a:gd name="connsiteX7" fmla="*/ 118777 w 129635"/>
                <a:gd name="connsiteY7" fmla="*/ 103537 h 177260"/>
                <a:gd name="connsiteX8" fmla="*/ 27051 w 129635"/>
                <a:gd name="connsiteY8" fmla="*/ 103537 h 177260"/>
                <a:gd name="connsiteX9" fmla="*/ 27051 w 129635"/>
                <a:gd name="connsiteY9" fmla="*/ 177260 h 177260"/>
                <a:gd name="connsiteX10" fmla="*/ 0 w 129635"/>
                <a:gd name="connsiteY10"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35" h="177260">
                  <a:moveTo>
                    <a:pt x="0" y="177260"/>
                  </a:moveTo>
                  <a:lnTo>
                    <a:pt x="0" y="0"/>
                  </a:lnTo>
                  <a:lnTo>
                    <a:pt x="129635" y="0"/>
                  </a:lnTo>
                  <a:lnTo>
                    <a:pt x="129635" y="25718"/>
                  </a:lnTo>
                  <a:lnTo>
                    <a:pt x="27051" y="25718"/>
                  </a:lnTo>
                  <a:lnTo>
                    <a:pt x="27051" y="78105"/>
                  </a:lnTo>
                  <a:lnTo>
                    <a:pt x="118777" y="78105"/>
                  </a:lnTo>
                  <a:lnTo>
                    <a:pt x="118777" y="103537"/>
                  </a:lnTo>
                  <a:lnTo>
                    <a:pt x="27051" y="103537"/>
                  </a:lnTo>
                  <a:lnTo>
                    <a:pt x="27051"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42F78EC-E793-38F0-A4C8-22F436676321}"/>
                </a:ext>
              </a:extLst>
            </p:cNvPr>
            <p:cNvSpPr/>
            <p:nvPr/>
          </p:nvSpPr>
          <p:spPr>
            <a:xfrm>
              <a:off x="9733391" y="2815727"/>
              <a:ext cx="131540" cy="177260"/>
            </a:xfrm>
            <a:custGeom>
              <a:avLst/>
              <a:gdLst>
                <a:gd name="connsiteX0" fmla="*/ 0 w 131540"/>
                <a:gd name="connsiteY0" fmla="*/ 177260 h 177260"/>
                <a:gd name="connsiteX1" fmla="*/ 0 w 131540"/>
                <a:gd name="connsiteY1" fmla="*/ 0 h 177260"/>
                <a:gd name="connsiteX2" fmla="*/ 130397 w 131540"/>
                <a:gd name="connsiteY2" fmla="*/ 0 h 177260"/>
                <a:gd name="connsiteX3" fmla="*/ 130397 w 131540"/>
                <a:gd name="connsiteY3" fmla="*/ 25336 h 177260"/>
                <a:gd name="connsiteX4" fmla="*/ 27146 w 131540"/>
                <a:gd name="connsiteY4" fmla="*/ 25336 h 177260"/>
                <a:gd name="connsiteX5" fmla="*/ 27146 w 131540"/>
                <a:gd name="connsiteY5" fmla="*/ 75152 h 177260"/>
                <a:gd name="connsiteX6" fmla="*/ 119444 w 131540"/>
                <a:gd name="connsiteY6" fmla="*/ 75152 h 177260"/>
                <a:gd name="connsiteX7" fmla="*/ 119444 w 131540"/>
                <a:gd name="connsiteY7" fmla="*/ 100584 h 177260"/>
                <a:gd name="connsiteX8" fmla="*/ 27146 w 131540"/>
                <a:gd name="connsiteY8" fmla="*/ 100584 h 177260"/>
                <a:gd name="connsiteX9" fmla="*/ 27146 w 131540"/>
                <a:gd name="connsiteY9" fmla="*/ 151828 h 177260"/>
                <a:gd name="connsiteX10" fmla="*/ 131540 w 131540"/>
                <a:gd name="connsiteY10" fmla="*/ 151828 h 177260"/>
                <a:gd name="connsiteX11" fmla="*/ 131540 w 131540"/>
                <a:gd name="connsiteY11" fmla="*/ 177260 h 177260"/>
                <a:gd name="connsiteX12" fmla="*/ 0 w 131540"/>
                <a:gd name="connsiteY12"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40" h="177260">
                  <a:moveTo>
                    <a:pt x="0" y="177260"/>
                  </a:moveTo>
                  <a:lnTo>
                    <a:pt x="0" y="0"/>
                  </a:lnTo>
                  <a:lnTo>
                    <a:pt x="130397" y="0"/>
                  </a:lnTo>
                  <a:lnTo>
                    <a:pt x="130397" y="25336"/>
                  </a:lnTo>
                  <a:lnTo>
                    <a:pt x="27146" y="25336"/>
                  </a:lnTo>
                  <a:lnTo>
                    <a:pt x="27146" y="75152"/>
                  </a:lnTo>
                  <a:lnTo>
                    <a:pt x="119444" y="75152"/>
                  </a:lnTo>
                  <a:lnTo>
                    <a:pt x="119444" y="100584"/>
                  </a:lnTo>
                  <a:lnTo>
                    <a:pt x="27146" y="100584"/>
                  </a:lnTo>
                  <a:lnTo>
                    <a:pt x="27146" y="151828"/>
                  </a:lnTo>
                  <a:lnTo>
                    <a:pt x="131540" y="151828"/>
                  </a:lnTo>
                  <a:lnTo>
                    <a:pt x="131540"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0736702-3B4B-8619-DAD7-32D57DFA3B3E}"/>
                </a:ext>
              </a:extLst>
            </p:cNvPr>
            <p:cNvSpPr/>
            <p:nvPr/>
          </p:nvSpPr>
          <p:spPr>
            <a:xfrm>
              <a:off x="9923225" y="2815727"/>
              <a:ext cx="152114" cy="177260"/>
            </a:xfrm>
            <a:custGeom>
              <a:avLst/>
              <a:gdLst>
                <a:gd name="connsiteX0" fmla="*/ 98774 w 152114"/>
                <a:gd name="connsiteY0" fmla="*/ 106680 h 177260"/>
                <a:gd name="connsiteX1" fmla="*/ 141922 w 152114"/>
                <a:gd name="connsiteY1" fmla="*/ 54388 h 177260"/>
                <a:gd name="connsiteX2" fmla="*/ 127730 w 152114"/>
                <a:gd name="connsiteY2" fmla="*/ 18098 h 177260"/>
                <a:gd name="connsiteX3" fmla="*/ 76771 w 152114"/>
                <a:gd name="connsiteY3" fmla="*/ 0 h 177260"/>
                <a:gd name="connsiteX4" fmla="*/ 0 w 152114"/>
                <a:gd name="connsiteY4" fmla="*/ 0 h 177260"/>
                <a:gd name="connsiteX5" fmla="*/ 0 w 152114"/>
                <a:gd name="connsiteY5" fmla="*/ 177260 h 177260"/>
                <a:gd name="connsiteX6" fmla="*/ 27146 w 152114"/>
                <a:gd name="connsiteY6" fmla="*/ 177260 h 177260"/>
                <a:gd name="connsiteX7" fmla="*/ 27146 w 152114"/>
                <a:gd name="connsiteY7" fmla="*/ 111633 h 177260"/>
                <a:gd name="connsiteX8" fmla="*/ 69628 w 152114"/>
                <a:gd name="connsiteY8" fmla="*/ 111633 h 177260"/>
                <a:gd name="connsiteX9" fmla="*/ 118586 w 152114"/>
                <a:gd name="connsiteY9" fmla="*/ 177260 h 177260"/>
                <a:gd name="connsiteX10" fmla="*/ 152114 w 152114"/>
                <a:gd name="connsiteY10" fmla="*/ 177260 h 177260"/>
                <a:gd name="connsiteX11" fmla="*/ 98965 w 152114"/>
                <a:gd name="connsiteY11" fmla="*/ 106680 h 177260"/>
                <a:gd name="connsiteX12" fmla="*/ 27051 w 152114"/>
                <a:gd name="connsiteY12" fmla="*/ 86201 h 177260"/>
                <a:gd name="connsiteX13" fmla="*/ 27051 w 152114"/>
                <a:gd name="connsiteY13" fmla="*/ 25718 h 177260"/>
                <a:gd name="connsiteX14" fmla="*/ 75247 w 152114"/>
                <a:gd name="connsiteY14" fmla="*/ 25718 h 177260"/>
                <a:gd name="connsiteX15" fmla="*/ 114490 w 152114"/>
                <a:gd name="connsiteY15" fmla="*/ 55531 h 177260"/>
                <a:gd name="connsiteX16" fmla="*/ 78581 w 152114"/>
                <a:gd name="connsiteY16" fmla="*/ 86201 h 177260"/>
                <a:gd name="connsiteX17" fmla="*/ 27051 w 152114"/>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114" h="177260">
                  <a:moveTo>
                    <a:pt x="98774" y="106680"/>
                  </a:moveTo>
                  <a:cubicBezTo>
                    <a:pt x="126206" y="99727"/>
                    <a:pt x="141922" y="80772"/>
                    <a:pt x="141922" y="54388"/>
                  </a:cubicBezTo>
                  <a:cubicBezTo>
                    <a:pt x="141922" y="40195"/>
                    <a:pt x="136874" y="27337"/>
                    <a:pt x="127730" y="18098"/>
                  </a:cubicBezTo>
                  <a:cubicBezTo>
                    <a:pt x="116014" y="6477"/>
                    <a:pt x="97917" y="0"/>
                    <a:pt x="76771" y="0"/>
                  </a:cubicBezTo>
                  <a:lnTo>
                    <a:pt x="0" y="0"/>
                  </a:lnTo>
                  <a:lnTo>
                    <a:pt x="0" y="177260"/>
                  </a:lnTo>
                  <a:lnTo>
                    <a:pt x="27146" y="177260"/>
                  </a:lnTo>
                  <a:lnTo>
                    <a:pt x="27146" y="111633"/>
                  </a:lnTo>
                  <a:lnTo>
                    <a:pt x="69628" y="111633"/>
                  </a:lnTo>
                  <a:lnTo>
                    <a:pt x="118586" y="177260"/>
                  </a:lnTo>
                  <a:lnTo>
                    <a:pt x="152114" y="177260"/>
                  </a:lnTo>
                  <a:lnTo>
                    <a:pt x="98965" y="106680"/>
                  </a:lnTo>
                  <a:close/>
                  <a:moveTo>
                    <a:pt x="27051" y="86201"/>
                  </a:moveTo>
                  <a:lnTo>
                    <a:pt x="27051" y="25718"/>
                  </a:lnTo>
                  <a:lnTo>
                    <a:pt x="75247" y="25718"/>
                  </a:lnTo>
                  <a:cubicBezTo>
                    <a:pt x="100584" y="25718"/>
                    <a:pt x="114490" y="36290"/>
                    <a:pt x="114490" y="55531"/>
                  </a:cubicBezTo>
                  <a:cubicBezTo>
                    <a:pt x="114490"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108115D-ABD4-6066-4811-C84E7CFD6D2B}"/>
                </a:ext>
              </a:extLst>
            </p:cNvPr>
            <p:cNvSpPr/>
            <p:nvPr/>
          </p:nvSpPr>
          <p:spPr>
            <a:xfrm>
              <a:off x="10128203" y="2815727"/>
              <a:ext cx="152019" cy="177260"/>
            </a:xfrm>
            <a:custGeom>
              <a:avLst/>
              <a:gdLst>
                <a:gd name="connsiteX0" fmla="*/ 98870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628 w 152019"/>
                <a:gd name="connsiteY8" fmla="*/ 111633 h 177260"/>
                <a:gd name="connsiteX9" fmla="*/ 118586 w 152019"/>
                <a:gd name="connsiteY9" fmla="*/ 177260 h 177260"/>
                <a:gd name="connsiteX10" fmla="*/ 152019 w 152019"/>
                <a:gd name="connsiteY10" fmla="*/ 177260 h 177260"/>
                <a:gd name="connsiteX11" fmla="*/ 98870 w 152019"/>
                <a:gd name="connsiteY11" fmla="*/ 106680 h 177260"/>
                <a:gd name="connsiteX12" fmla="*/ 27146 w 152019"/>
                <a:gd name="connsiteY12" fmla="*/ 86201 h 177260"/>
                <a:gd name="connsiteX13" fmla="*/ 27146 w 152019"/>
                <a:gd name="connsiteY13" fmla="*/ 25718 h 177260"/>
                <a:gd name="connsiteX14" fmla="*/ 75343 w 152019"/>
                <a:gd name="connsiteY14" fmla="*/ 25718 h 177260"/>
                <a:gd name="connsiteX15" fmla="*/ 114586 w 152019"/>
                <a:gd name="connsiteY15" fmla="*/ 55531 h 177260"/>
                <a:gd name="connsiteX16" fmla="*/ 78677 w 152019"/>
                <a:gd name="connsiteY16" fmla="*/ 86201 h 177260"/>
                <a:gd name="connsiteX17" fmla="*/ 27146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870" y="106680"/>
                  </a:moveTo>
                  <a:cubicBezTo>
                    <a:pt x="126302"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628" y="111633"/>
                  </a:lnTo>
                  <a:lnTo>
                    <a:pt x="118586" y="177260"/>
                  </a:lnTo>
                  <a:lnTo>
                    <a:pt x="152019" y="177260"/>
                  </a:lnTo>
                  <a:lnTo>
                    <a:pt x="98870" y="106680"/>
                  </a:lnTo>
                  <a:close/>
                  <a:moveTo>
                    <a:pt x="27146" y="86201"/>
                  </a:moveTo>
                  <a:lnTo>
                    <a:pt x="27146" y="25718"/>
                  </a:lnTo>
                  <a:lnTo>
                    <a:pt x="75343" y="25718"/>
                  </a:lnTo>
                  <a:cubicBezTo>
                    <a:pt x="100679" y="25718"/>
                    <a:pt x="114586" y="36290"/>
                    <a:pt x="114586" y="55531"/>
                  </a:cubicBezTo>
                  <a:cubicBezTo>
                    <a:pt x="114586" y="73343"/>
                    <a:pt x="100775" y="85058"/>
                    <a:pt x="78677" y="86201"/>
                  </a:cubicBezTo>
                  <a:lnTo>
                    <a:pt x="27146" y="86201"/>
                  </a:lnTo>
                  <a:close/>
                </a:path>
              </a:pathLst>
            </a:custGeom>
            <a:solidFill>
              <a:srgbClr val="FFFFFF"/>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94B0E97-B47D-AC55-4798-3D5893414915}"/>
                </a:ext>
              </a:extLst>
            </p:cNvPr>
            <p:cNvSpPr/>
            <p:nvPr/>
          </p:nvSpPr>
          <p:spPr>
            <a:xfrm>
              <a:off x="10300320" y="2815727"/>
              <a:ext cx="175259" cy="177260"/>
            </a:xfrm>
            <a:custGeom>
              <a:avLst/>
              <a:gdLst>
                <a:gd name="connsiteX0" fmla="*/ 74009 w 175259"/>
                <a:gd name="connsiteY0" fmla="*/ 177260 h 177260"/>
                <a:gd name="connsiteX1" fmla="*/ 74009 w 175259"/>
                <a:gd name="connsiteY1" fmla="*/ 106204 h 177260"/>
                <a:gd name="connsiteX2" fmla="*/ 0 w 175259"/>
                <a:gd name="connsiteY2" fmla="*/ 0 h 177260"/>
                <a:gd name="connsiteX3" fmla="*/ 33052 w 175259"/>
                <a:gd name="connsiteY3" fmla="*/ 0 h 177260"/>
                <a:gd name="connsiteX4" fmla="*/ 87916 w 175259"/>
                <a:gd name="connsiteY4" fmla="*/ 81439 h 177260"/>
                <a:gd name="connsiteX5" fmla="*/ 143351 w 175259"/>
                <a:gd name="connsiteY5" fmla="*/ 0 h 177260"/>
                <a:gd name="connsiteX6" fmla="*/ 175260 w 175259"/>
                <a:gd name="connsiteY6" fmla="*/ 0 h 177260"/>
                <a:gd name="connsiteX7" fmla="*/ 100679 w 175259"/>
                <a:gd name="connsiteY7" fmla="*/ 108299 h 177260"/>
                <a:gd name="connsiteX8" fmla="*/ 101346 w 175259"/>
                <a:gd name="connsiteY8" fmla="*/ 177260 h 177260"/>
                <a:gd name="connsiteX9" fmla="*/ 74009 w 175259"/>
                <a:gd name="connsiteY9"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59" h="177260">
                  <a:moveTo>
                    <a:pt x="74009" y="177260"/>
                  </a:moveTo>
                  <a:lnTo>
                    <a:pt x="74009" y="106204"/>
                  </a:lnTo>
                  <a:lnTo>
                    <a:pt x="0" y="0"/>
                  </a:lnTo>
                  <a:lnTo>
                    <a:pt x="33052" y="0"/>
                  </a:lnTo>
                  <a:lnTo>
                    <a:pt x="87916" y="81439"/>
                  </a:lnTo>
                  <a:lnTo>
                    <a:pt x="143351" y="0"/>
                  </a:lnTo>
                  <a:lnTo>
                    <a:pt x="175260" y="0"/>
                  </a:lnTo>
                  <a:lnTo>
                    <a:pt x="100679" y="108299"/>
                  </a:lnTo>
                  <a:lnTo>
                    <a:pt x="101346" y="177260"/>
                  </a:lnTo>
                  <a:lnTo>
                    <a:pt x="74009" y="177260"/>
                  </a:ln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D0DA38-724D-0D19-3CC1-A5800A563801}"/>
                </a:ext>
              </a:extLst>
            </p:cNvPr>
            <p:cNvSpPr/>
            <p:nvPr/>
          </p:nvSpPr>
          <p:spPr>
            <a:xfrm>
              <a:off x="8632683" y="2815727"/>
              <a:ext cx="27146" cy="177260"/>
            </a:xfrm>
            <a:custGeom>
              <a:avLst/>
              <a:gdLst>
                <a:gd name="connsiteX0" fmla="*/ 0 w 27146"/>
                <a:gd name="connsiteY0" fmla="*/ 0 h 177260"/>
                <a:gd name="connsiteX1" fmla="*/ 27146 w 27146"/>
                <a:gd name="connsiteY1" fmla="*/ 0 h 177260"/>
                <a:gd name="connsiteX2" fmla="*/ 27146 w 27146"/>
                <a:gd name="connsiteY2" fmla="*/ 177260 h 177260"/>
                <a:gd name="connsiteX3" fmla="*/ 0 w 27146"/>
                <a:gd name="connsiteY3" fmla="*/ 177260 h 177260"/>
              </a:gdLst>
              <a:ahLst/>
              <a:cxnLst>
                <a:cxn ang="0">
                  <a:pos x="connsiteX0" y="connsiteY0"/>
                </a:cxn>
                <a:cxn ang="0">
                  <a:pos x="connsiteX1" y="connsiteY1"/>
                </a:cxn>
                <a:cxn ang="0">
                  <a:pos x="connsiteX2" y="connsiteY2"/>
                </a:cxn>
                <a:cxn ang="0">
                  <a:pos x="connsiteX3" y="connsiteY3"/>
                </a:cxn>
              </a:cxnLst>
              <a:rect l="l" t="t" r="r" b="b"/>
              <a:pathLst>
                <a:path w="27146" h="177260">
                  <a:moveTo>
                    <a:pt x="0" y="0"/>
                  </a:moveTo>
                  <a:lnTo>
                    <a:pt x="27146" y="0"/>
                  </a:lnTo>
                  <a:lnTo>
                    <a:pt x="27146" y="177260"/>
                  </a:lnTo>
                  <a:lnTo>
                    <a:pt x="0" y="177260"/>
                  </a:ln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11ABC1F-7E59-1340-C4FC-0A42186E6DC3}"/>
                </a:ext>
              </a:extLst>
            </p:cNvPr>
            <p:cNvSpPr/>
            <p:nvPr/>
          </p:nvSpPr>
          <p:spPr>
            <a:xfrm>
              <a:off x="8676212" y="2815727"/>
              <a:ext cx="112871" cy="177260"/>
            </a:xfrm>
            <a:custGeom>
              <a:avLst/>
              <a:gdLst>
                <a:gd name="connsiteX0" fmla="*/ 78677 w 112871"/>
                <a:gd name="connsiteY0" fmla="*/ 177260 h 177260"/>
                <a:gd name="connsiteX1" fmla="*/ 0 w 112871"/>
                <a:gd name="connsiteY1" fmla="*/ 78010 h 177260"/>
                <a:gd name="connsiteX2" fmla="*/ 75057 w 112871"/>
                <a:gd name="connsiteY2" fmla="*/ 0 h 177260"/>
                <a:gd name="connsiteX3" fmla="*/ 110871 w 112871"/>
                <a:gd name="connsiteY3" fmla="*/ 0 h 177260"/>
                <a:gd name="connsiteX4" fmla="*/ 34195 w 112871"/>
                <a:gd name="connsiteY4" fmla="*/ 78200 h 177260"/>
                <a:gd name="connsiteX5" fmla="*/ 112871 w 112871"/>
                <a:gd name="connsiteY5" fmla="*/ 177260 h 177260"/>
                <a:gd name="connsiteX6" fmla="*/ 78677 w 112871"/>
                <a:gd name="connsiteY6" fmla="*/ 177260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77260">
                  <a:moveTo>
                    <a:pt x="78677" y="177260"/>
                  </a:moveTo>
                  <a:lnTo>
                    <a:pt x="0" y="78010"/>
                  </a:lnTo>
                  <a:lnTo>
                    <a:pt x="75057" y="0"/>
                  </a:lnTo>
                  <a:lnTo>
                    <a:pt x="110871" y="0"/>
                  </a:lnTo>
                  <a:lnTo>
                    <a:pt x="34195" y="78200"/>
                  </a:lnTo>
                  <a:lnTo>
                    <a:pt x="112871" y="177260"/>
                  </a:lnTo>
                  <a:lnTo>
                    <a:pt x="78677" y="177260"/>
                  </a:lnTo>
                  <a:close/>
                </a:path>
              </a:pathLst>
            </a:custGeom>
            <a:solidFill>
              <a:srgbClr val="FFFFFF"/>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A545DDB-F7A6-B862-C259-05451464FC62}"/>
                </a:ext>
              </a:extLst>
            </p:cNvPr>
            <p:cNvSpPr/>
            <p:nvPr/>
          </p:nvSpPr>
          <p:spPr>
            <a:xfrm>
              <a:off x="9045591" y="2815727"/>
              <a:ext cx="152019" cy="177260"/>
            </a:xfrm>
            <a:custGeom>
              <a:avLst/>
              <a:gdLst>
                <a:gd name="connsiteX0" fmla="*/ 98774 w 152019"/>
                <a:gd name="connsiteY0" fmla="*/ 106680 h 177260"/>
                <a:gd name="connsiteX1" fmla="*/ 141923 w 152019"/>
                <a:gd name="connsiteY1" fmla="*/ 54388 h 177260"/>
                <a:gd name="connsiteX2" fmla="*/ 127730 w 152019"/>
                <a:gd name="connsiteY2" fmla="*/ 18098 h 177260"/>
                <a:gd name="connsiteX3" fmla="*/ 76772 w 152019"/>
                <a:gd name="connsiteY3" fmla="*/ 0 h 177260"/>
                <a:gd name="connsiteX4" fmla="*/ 0 w 152019"/>
                <a:gd name="connsiteY4" fmla="*/ 0 h 177260"/>
                <a:gd name="connsiteX5" fmla="*/ 0 w 152019"/>
                <a:gd name="connsiteY5" fmla="*/ 177260 h 177260"/>
                <a:gd name="connsiteX6" fmla="*/ 27146 w 152019"/>
                <a:gd name="connsiteY6" fmla="*/ 177260 h 177260"/>
                <a:gd name="connsiteX7" fmla="*/ 27146 w 152019"/>
                <a:gd name="connsiteY7" fmla="*/ 111633 h 177260"/>
                <a:gd name="connsiteX8" fmla="*/ 69533 w 152019"/>
                <a:gd name="connsiteY8" fmla="*/ 111633 h 177260"/>
                <a:gd name="connsiteX9" fmla="*/ 118491 w 152019"/>
                <a:gd name="connsiteY9" fmla="*/ 177260 h 177260"/>
                <a:gd name="connsiteX10" fmla="*/ 152019 w 152019"/>
                <a:gd name="connsiteY10" fmla="*/ 177260 h 177260"/>
                <a:gd name="connsiteX11" fmla="*/ 98774 w 152019"/>
                <a:gd name="connsiteY11" fmla="*/ 106680 h 177260"/>
                <a:gd name="connsiteX12" fmla="*/ 27051 w 152019"/>
                <a:gd name="connsiteY12" fmla="*/ 86201 h 177260"/>
                <a:gd name="connsiteX13" fmla="*/ 27051 w 152019"/>
                <a:gd name="connsiteY13" fmla="*/ 25718 h 177260"/>
                <a:gd name="connsiteX14" fmla="*/ 75248 w 152019"/>
                <a:gd name="connsiteY14" fmla="*/ 25718 h 177260"/>
                <a:gd name="connsiteX15" fmla="*/ 114491 w 152019"/>
                <a:gd name="connsiteY15" fmla="*/ 55531 h 177260"/>
                <a:gd name="connsiteX16" fmla="*/ 78581 w 152019"/>
                <a:gd name="connsiteY16" fmla="*/ 86201 h 177260"/>
                <a:gd name="connsiteX17" fmla="*/ 27051 w 152019"/>
                <a:gd name="connsiteY17" fmla="*/ 86201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19" h="177260">
                  <a:moveTo>
                    <a:pt x="98774" y="106680"/>
                  </a:moveTo>
                  <a:cubicBezTo>
                    <a:pt x="126206" y="99727"/>
                    <a:pt x="141923" y="80772"/>
                    <a:pt x="141923" y="54388"/>
                  </a:cubicBezTo>
                  <a:cubicBezTo>
                    <a:pt x="141923" y="40195"/>
                    <a:pt x="136874" y="27337"/>
                    <a:pt x="127730" y="18098"/>
                  </a:cubicBezTo>
                  <a:cubicBezTo>
                    <a:pt x="116015" y="6477"/>
                    <a:pt x="97917" y="0"/>
                    <a:pt x="76772" y="0"/>
                  </a:cubicBezTo>
                  <a:lnTo>
                    <a:pt x="0" y="0"/>
                  </a:lnTo>
                  <a:lnTo>
                    <a:pt x="0" y="177260"/>
                  </a:lnTo>
                  <a:lnTo>
                    <a:pt x="27146" y="177260"/>
                  </a:lnTo>
                  <a:lnTo>
                    <a:pt x="27146" y="111633"/>
                  </a:lnTo>
                  <a:lnTo>
                    <a:pt x="69533" y="111633"/>
                  </a:lnTo>
                  <a:lnTo>
                    <a:pt x="118491" y="177260"/>
                  </a:lnTo>
                  <a:lnTo>
                    <a:pt x="152019" y="177260"/>
                  </a:lnTo>
                  <a:lnTo>
                    <a:pt x="98774" y="106680"/>
                  </a:lnTo>
                  <a:close/>
                  <a:moveTo>
                    <a:pt x="27051" y="86201"/>
                  </a:moveTo>
                  <a:lnTo>
                    <a:pt x="27051" y="25718"/>
                  </a:lnTo>
                  <a:lnTo>
                    <a:pt x="75248" y="25718"/>
                  </a:lnTo>
                  <a:cubicBezTo>
                    <a:pt x="100584" y="25718"/>
                    <a:pt x="114491" y="36290"/>
                    <a:pt x="114491" y="55531"/>
                  </a:cubicBezTo>
                  <a:cubicBezTo>
                    <a:pt x="114491" y="73343"/>
                    <a:pt x="100679" y="85058"/>
                    <a:pt x="78581" y="86201"/>
                  </a:cubicBezTo>
                  <a:lnTo>
                    <a:pt x="27051" y="86201"/>
                  </a:lnTo>
                  <a:close/>
                </a:path>
              </a:pathLst>
            </a:custGeom>
            <a:solidFill>
              <a:srgbClr val="FFFFFF"/>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039486-0D55-DB52-2658-590D050F332A}"/>
                </a:ext>
              </a:extLst>
            </p:cNvPr>
            <p:cNvSpPr/>
            <p:nvPr/>
          </p:nvSpPr>
          <p:spPr>
            <a:xfrm>
              <a:off x="8807371" y="2812869"/>
              <a:ext cx="180593" cy="183070"/>
            </a:xfrm>
            <a:custGeom>
              <a:avLst/>
              <a:gdLst>
                <a:gd name="connsiteX0" fmla="*/ 90583 w 180593"/>
                <a:gd name="connsiteY0" fmla="*/ 0 h 183070"/>
                <a:gd name="connsiteX1" fmla="*/ 0 w 180593"/>
                <a:gd name="connsiteY1" fmla="*/ 92011 h 183070"/>
                <a:gd name="connsiteX2" fmla="*/ 90011 w 180593"/>
                <a:gd name="connsiteY2" fmla="*/ 183071 h 183070"/>
                <a:gd name="connsiteX3" fmla="*/ 180594 w 180593"/>
                <a:gd name="connsiteY3" fmla="*/ 91154 h 183070"/>
                <a:gd name="connsiteX4" fmla="*/ 90583 w 180593"/>
                <a:gd name="connsiteY4" fmla="*/ 95 h 183070"/>
                <a:gd name="connsiteX5" fmla="*/ 90583 w 180593"/>
                <a:gd name="connsiteY5" fmla="*/ 157448 h 183070"/>
                <a:gd name="connsiteX6" fmla="*/ 27908 w 180593"/>
                <a:gd name="connsiteY6" fmla="*/ 91059 h 183070"/>
                <a:gd name="connsiteX7" fmla="*/ 90106 w 180593"/>
                <a:gd name="connsiteY7" fmla="*/ 25718 h 183070"/>
                <a:gd name="connsiteX8" fmla="*/ 152876 w 180593"/>
                <a:gd name="connsiteY8" fmla="*/ 92011 h 183070"/>
                <a:gd name="connsiteX9" fmla="*/ 90678 w 180593"/>
                <a:gd name="connsiteY9" fmla="*/ 157448 h 18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93" h="183070">
                  <a:moveTo>
                    <a:pt x="90583" y="0"/>
                  </a:moveTo>
                  <a:cubicBezTo>
                    <a:pt x="39815" y="0"/>
                    <a:pt x="0" y="40386"/>
                    <a:pt x="0" y="92011"/>
                  </a:cubicBezTo>
                  <a:cubicBezTo>
                    <a:pt x="0" y="143637"/>
                    <a:pt x="38671" y="183071"/>
                    <a:pt x="90011" y="183071"/>
                  </a:cubicBezTo>
                  <a:cubicBezTo>
                    <a:pt x="141351" y="183071"/>
                    <a:pt x="180594" y="142685"/>
                    <a:pt x="180594" y="91154"/>
                  </a:cubicBezTo>
                  <a:cubicBezTo>
                    <a:pt x="180594" y="39624"/>
                    <a:pt x="141923" y="95"/>
                    <a:pt x="90583" y="95"/>
                  </a:cubicBezTo>
                  <a:close/>
                  <a:moveTo>
                    <a:pt x="90583" y="157448"/>
                  </a:moveTo>
                  <a:cubicBezTo>
                    <a:pt x="55435" y="157448"/>
                    <a:pt x="27908" y="128302"/>
                    <a:pt x="27908" y="91059"/>
                  </a:cubicBezTo>
                  <a:cubicBezTo>
                    <a:pt x="27908" y="53816"/>
                    <a:pt x="54673" y="25718"/>
                    <a:pt x="90106" y="25718"/>
                  </a:cubicBezTo>
                  <a:cubicBezTo>
                    <a:pt x="125540" y="25718"/>
                    <a:pt x="152876" y="54197"/>
                    <a:pt x="152876" y="92011"/>
                  </a:cubicBezTo>
                  <a:cubicBezTo>
                    <a:pt x="152876" y="129826"/>
                    <a:pt x="126111" y="157448"/>
                    <a:pt x="90678" y="157448"/>
                  </a:cubicBezTo>
                  <a:close/>
                </a:path>
              </a:pathLst>
            </a:custGeom>
            <a:solidFill>
              <a:srgbClr val="FFFFFF"/>
            </a:solidFill>
            <a:ln w="9525" cap="flat">
              <a:noFill/>
              <a:prstDash val="solid"/>
              <a:miter/>
            </a:ln>
          </p:spPr>
          <p:txBody>
            <a:bodyPr rtlCol="0" anchor="ctr"/>
            <a:lstStyle/>
            <a:p>
              <a:endParaRPr lang="en-GB"/>
            </a:p>
          </p:txBody>
        </p:sp>
      </p:grpSp>
      <p:sp>
        <p:nvSpPr>
          <p:cNvPr id="10" name="Text Placeholder 9">
            <a:extLst>
              <a:ext uri="{FF2B5EF4-FFF2-40B4-BE49-F238E27FC236}">
                <a16:creationId xmlns:a16="http://schemas.microsoft.com/office/drawing/2014/main" id="{651C72FF-3E51-308E-FB8E-2D684545C596}"/>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98000"/>
                </a:schemeClr>
              </a:gs>
              <a:gs pos="30000">
                <a:schemeClr val="accent2"/>
              </a:gs>
              <a:gs pos="91000">
                <a:schemeClr val="accent1">
                  <a:alpha val="8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11" name="Text Placeholder 10">
            <a:extLst>
              <a:ext uri="{FF2B5EF4-FFF2-40B4-BE49-F238E27FC236}">
                <a16:creationId xmlns:a16="http://schemas.microsoft.com/office/drawing/2014/main" id="{489B50B6-F5A3-34A2-122D-4B1D49A664D2}"/>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40000"/>
                </a:schemeClr>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Tree>
    <p:extLst>
      <p:ext uri="{BB962C8B-B14F-4D97-AF65-F5344CB8AC3E}">
        <p14:creationId xmlns:p14="http://schemas.microsoft.com/office/powerpoint/2010/main" val="3952972888"/>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803275" y="1270001"/>
            <a:ext cx="3065970" cy="984885"/>
          </a:xfrm>
          <a:ln>
            <a:noFill/>
          </a:ln>
        </p:spPr>
        <p:txBody>
          <a:bodyPr vert="horz" wrap="square" lIns="0" tIns="0" rIns="0" bIns="0" rtlCol="0">
            <a:spAutoFit/>
          </a:bodyPr>
          <a:lstStyle>
            <a:lvl1pPr>
              <a:defRPr lang="en-GB" sz="4000" b="0" kern="1200" cap="all" baseline="0" dirty="0">
                <a:solidFill>
                  <a:schemeClr val="bg1"/>
                </a:solidFill>
                <a:latin typeface="+mj-lt"/>
                <a:ea typeface="+mj-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20" name="Text Placeholder 15">
            <a:extLst>
              <a:ext uri="{FF2B5EF4-FFF2-40B4-BE49-F238E27FC236}">
                <a16:creationId xmlns:a16="http://schemas.microsoft.com/office/drawing/2014/main" id="{5E1EC9CB-9E6D-50BA-53CE-C8B3338660F2}"/>
              </a:ext>
            </a:extLst>
          </p:cNvPr>
          <p:cNvSpPr>
            <a:spLocks noGrp="1"/>
          </p:cNvSpPr>
          <p:nvPr>
            <p:ph type="body" sz="quarter" idx="22"/>
          </p:nvPr>
        </p:nvSpPr>
        <p:spPr>
          <a:xfrm>
            <a:off x="3869245" y="0"/>
            <a:ext cx="720422"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27" name="Text Placeholder 10">
            <a:extLst>
              <a:ext uri="{FF2B5EF4-FFF2-40B4-BE49-F238E27FC236}">
                <a16:creationId xmlns:a16="http://schemas.microsoft.com/office/drawing/2014/main" id="{A3AECBB4-8F01-1255-1D9F-A70078D519D5}"/>
              </a:ext>
            </a:extLst>
          </p:cNvPr>
          <p:cNvSpPr>
            <a:spLocks noGrp="1"/>
          </p:cNvSpPr>
          <p:nvPr>
            <p:ph type="body" sz="quarter" idx="15" hasCustomPrompt="1"/>
          </p:nvPr>
        </p:nvSpPr>
        <p:spPr>
          <a:xfrm>
            <a:off x="803276" y="3241640"/>
            <a:ext cx="3065970" cy="650884"/>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5" name="Graphic 4">
            <a:extLst>
              <a:ext uri="{FF2B5EF4-FFF2-40B4-BE49-F238E27FC236}">
                <a16:creationId xmlns:a16="http://schemas.microsoft.com/office/drawing/2014/main" id="{5E51F7A2-7AE2-F90A-EEC6-A162CA1029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597617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85EB612-599B-A4E2-17D6-4FC12BEC8D15}"/>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4" name="Text Placeholder 13">
            <a:extLst>
              <a:ext uri="{FF2B5EF4-FFF2-40B4-BE49-F238E27FC236}">
                <a16:creationId xmlns:a16="http://schemas.microsoft.com/office/drawing/2014/main" id="{C859E028-D9A3-C4DF-C3B6-D40C25D7AF94}"/>
              </a:ext>
            </a:extLst>
          </p:cNvPr>
          <p:cNvSpPr>
            <a:spLocks noGrp="1"/>
          </p:cNvSpPr>
          <p:nvPr>
            <p:ph type="body" sz="quarter" idx="20"/>
          </p:nvPr>
        </p:nvSpPr>
        <p:spPr>
          <a:xfrm>
            <a:off x="0" y="1"/>
            <a:ext cx="6294480" cy="6858000"/>
          </a:xfrm>
          <a:custGeom>
            <a:avLst/>
            <a:gdLst>
              <a:gd name="connsiteX0" fmla="*/ 0 w 6294480"/>
              <a:gd name="connsiteY0" fmla="*/ 0 h 6858000"/>
              <a:gd name="connsiteX1" fmla="*/ 104352 w 6294480"/>
              <a:gd name="connsiteY1" fmla="*/ 0 h 6858000"/>
              <a:gd name="connsiteX2" fmla="*/ 6294480 w 6294480"/>
              <a:gd name="connsiteY2" fmla="*/ 0 h 6858000"/>
              <a:gd name="connsiteX3" fmla="*/ 5573820 w 6294480"/>
              <a:gd name="connsiteY3" fmla="*/ 6858000 h 6858000"/>
              <a:gd name="connsiteX4" fmla="*/ 104352 w 6294480"/>
              <a:gd name="connsiteY4" fmla="*/ 6858000 h 6858000"/>
              <a:gd name="connsiteX5" fmla="*/ 0 w 62944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4480" h="6858000">
                <a:moveTo>
                  <a:pt x="0" y="0"/>
                </a:moveTo>
                <a:lnTo>
                  <a:pt x="104352" y="0"/>
                </a:lnTo>
                <a:lnTo>
                  <a:pt x="6294480" y="0"/>
                </a:lnTo>
                <a:lnTo>
                  <a:pt x="5573820" y="6858000"/>
                </a:lnTo>
                <a:lnTo>
                  <a:pt x="104352" y="6858000"/>
                </a:lnTo>
                <a:lnTo>
                  <a:pt x="0" y="6858000"/>
                </a:lnTo>
                <a:close/>
              </a:path>
            </a:pathLst>
          </a:custGeom>
          <a:gradFill flip="none" rotWithShape="1">
            <a:gsLst>
              <a:gs pos="50000">
                <a:schemeClr val="accent2">
                  <a:alpha val="53000"/>
                </a:schemeClr>
              </a:gs>
              <a:gs pos="30000">
                <a:schemeClr val="accent1"/>
              </a:gs>
              <a:gs pos="91000">
                <a:schemeClr val="accent2">
                  <a:alpha val="60000"/>
                </a:schemeClr>
              </a:gs>
            </a:gsLst>
            <a:lin ang="3600000" scaled="0"/>
            <a:tileRect/>
          </a:gradFill>
          <a:ln w="9525" cap="flat">
            <a:noFill/>
            <a:prstDash val="solid"/>
            <a:miter/>
          </a:ln>
        </p:spPr>
        <p:txBody>
          <a:bodyPr vert="horz" wrap="square" lIns="0" tIns="0" rIns="0" bIns="252000" rtlCol="0" anchor="t">
            <a:noAutofit/>
          </a:bodyPr>
          <a:lstStyle>
            <a:lvl1pPr>
              <a:defRPr lang="en-GB" dirty="0">
                <a:noFill/>
              </a:defRPr>
            </a:lvl1pPr>
          </a:lstStyle>
          <a:p>
            <a:pPr lvl="0"/>
            <a:endParaRPr lang="en-GB" dirty="0"/>
          </a:p>
        </p:txBody>
      </p:sp>
      <p:sp>
        <p:nvSpPr>
          <p:cNvPr id="3" name="Slide Number Placeholder 2">
            <a:extLst>
              <a:ext uri="{FF2B5EF4-FFF2-40B4-BE49-F238E27FC236}">
                <a16:creationId xmlns:a16="http://schemas.microsoft.com/office/drawing/2014/main" id="{4584837C-FA07-6B83-EA16-D5185BAD5198}"/>
              </a:ext>
            </a:extLst>
          </p:cNvPr>
          <p:cNvSpPr>
            <a:spLocks noGrp="1"/>
          </p:cNvSpPr>
          <p:nvPr>
            <p:ph type="sldNum" sz="quarter" idx="10"/>
          </p:nvPr>
        </p:nvSpPr>
        <p:spPr/>
        <p:txBody>
          <a:bodyPr/>
          <a:lstStyle/>
          <a:p>
            <a:fld id="{8D106B86-2C1D-4C37-AAEC-BECB664F03FD}" type="slidenum">
              <a:rPr lang="en-GB" smtClean="0"/>
              <a:pPr/>
              <a:t>‹#›</a:t>
            </a:fld>
            <a:endParaRPr lang="en-GB" dirty="0"/>
          </a:p>
        </p:txBody>
      </p:sp>
      <p:sp>
        <p:nvSpPr>
          <p:cNvPr id="7" name="Slide Number Placeholder 2">
            <a:extLst>
              <a:ext uri="{FF2B5EF4-FFF2-40B4-BE49-F238E27FC236}">
                <a16:creationId xmlns:a16="http://schemas.microsoft.com/office/drawing/2014/main" id="{E578059B-B577-8AF7-25D7-E0FAA99C4C7F}"/>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grpSp>
        <p:nvGrpSpPr>
          <p:cNvPr id="8" name="Group 7">
            <a:extLst>
              <a:ext uri="{FF2B5EF4-FFF2-40B4-BE49-F238E27FC236}">
                <a16:creationId xmlns:a16="http://schemas.microsoft.com/office/drawing/2014/main" id="{96298E44-F20E-4C9C-AB17-59960811690D}"/>
              </a:ext>
            </a:extLst>
          </p:cNvPr>
          <p:cNvGrpSpPr/>
          <p:nvPr userDrawn="1"/>
        </p:nvGrpSpPr>
        <p:grpSpPr>
          <a:xfrm>
            <a:off x="10111666" y="6353175"/>
            <a:ext cx="1247056" cy="506730"/>
            <a:chOff x="10111666" y="6353175"/>
            <a:chExt cx="1247056" cy="506730"/>
          </a:xfrm>
        </p:grpSpPr>
        <p:sp>
          <p:nvSpPr>
            <p:cNvPr id="9" name="Graphic 3">
              <a:extLst>
                <a:ext uri="{FF2B5EF4-FFF2-40B4-BE49-F238E27FC236}">
                  <a16:creationId xmlns:a16="http://schemas.microsoft.com/office/drawing/2014/main" id="{64EAFC4D-B230-5A46-569F-278206A6F1D3}"/>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solidFill>
                  <a:schemeClr val="bg1"/>
                </a:solidFill>
              </a:endParaRPr>
            </a:p>
          </p:txBody>
        </p:sp>
        <p:sp>
          <p:nvSpPr>
            <p:cNvPr id="10" name="Footer Placeholder 7">
              <a:extLst>
                <a:ext uri="{FF2B5EF4-FFF2-40B4-BE49-F238E27FC236}">
                  <a16:creationId xmlns:a16="http://schemas.microsoft.com/office/drawing/2014/main" id="{5EFD625F-0255-E1E2-CEF1-71FC6E88C666}"/>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grpSp>
      <p:sp>
        <p:nvSpPr>
          <p:cNvPr id="4" name="Text Placeholder 15">
            <a:extLst>
              <a:ext uri="{FF2B5EF4-FFF2-40B4-BE49-F238E27FC236}">
                <a16:creationId xmlns:a16="http://schemas.microsoft.com/office/drawing/2014/main" id="{DADCE449-1565-278D-B273-35DBBC825070}"/>
              </a:ext>
            </a:extLst>
          </p:cNvPr>
          <p:cNvSpPr>
            <a:spLocks noGrp="1"/>
          </p:cNvSpPr>
          <p:nvPr>
            <p:ph type="body" sz="quarter" idx="16"/>
          </p:nvPr>
        </p:nvSpPr>
        <p:spPr>
          <a:xfrm>
            <a:off x="1060443" y="0"/>
            <a:ext cx="396171" cy="3771317"/>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2AD2B63E-C2BC-5057-DBD1-A24E50867109}"/>
              </a:ext>
            </a:extLst>
          </p:cNvPr>
          <p:cNvSpPr>
            <a:spLocks noGrp="1"/>
          </p:cNvSpPr>
          <p:nvPr>
            <p:ph type="body" sz="quarter" idx="21"/>
          </p:nvPr>
        </p:nvSpPr>
        <p:spPr>
          <a:xfrm>
            <a:off x="3869245" y="2"/>
            <a:ext cx="4036696" cy="6857999"/>
          </a:xfrm>
          <a:custGeom>
            <a:avLst/>
            <a:gdLst>
              <a:gd name="connsiteX0" fmla="*/ 720423 w 4036696"/>
              <a:gd name="connsiteY0" fmla="*/ 0 h 6857999"/>
              <a:gd name="connsiteX1" fmla="*/ 4036696 w 4036696"/>
              <a:gd name="connsiteY1" fmla="*/ 0 h 6857999"/>
              <a:gd name="connsiteX2" fmla="*/ 3316274 w 4036696"/>
              <a:gd name="connsiteY2" fmla="*/ 6857999 h 6857999"/>
              <a:gd name="connsiteX3" fmla="*/ 0 w 403669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36696" h="6857999">
                <a:moveTo>
                  <a:pt x="720423" y="0"/>
                </a:moveTo>
                <a:lnTo>
                  <a:pt x="4036696" y="0"/>
                </a:lnTo>
                <a:lnTo>
                  <a:pt x="3316274" y="6857999"/>
                </a:lnTo>
                <a:lnTo>
                  <a:pt x="0" y="6857999"/>
                </a:lnTo>
                <a:close/>
              </a:path>
            </a:pathLst>
          </a:custGeom>
          <a:gradFill flip="none" rotWithShape="1">
            <a:gsLst>
              <a:gs pos="20000">
                <a:schemeClr val="accent1">
                  <a:lumMod val="60000"/>
                  <a:lumOff val="40000"/>
                  <a:alpha val="15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5" name="Title 15">
            <a:extLst>
              <a:ext uri="{FF2B5EF4-FFF2-40B4-BE49-F238E27FC236}">
                <a16:creationId xmlns:a16="http://schemas.microsoft.com/office/drawing/2014/main" id="{B6FCA641-84C4-6E24-3138-0BA6325BEE76}"/>
              </a:ext>
            </a:extLst>
          </p:cNvPr>
          <p:cNvSpPr>
            <a:spLocks noGrp="1"/>
          </p:cNvSpPr>
          <p:nvPr>
            <p:ph type="title" hasCustomPrompt="1"/>
          </p:nvPr>
        </p:nvSpPr>
        <p:spPr>
          <a:xfrm>
            <a:off x="739576" y="3986809"/>
            <a:ext cx="10514013" cy="1181862"/>
          </a:xfrm>
          <a:ln>
            <a:noFill/>
          </a:ln>
        </p:spPr>
        <p:txBody>
          <a:bodyPr vert="horz" wrap="square" lIns="0" tIns="0" rIns="0" bIns="0" rtlCol="0">
            <a:spAutoFit/>
          </a:bodyPr>
          <a:lstStyle>
            <a:lvl1pPr>
              <a:defRPr lang="en-GB" sz="9600" b="1" i="1" cap="all" baseline="0" dirty="0">
                <a:ln w="19050">
                  <a:solidFill>
                    <a:schemeClr val="bg1"/>
                  </a:solidFill>
                </a:ln>
                <a:noFill/>
              </a:defRPr>
            </a:lvl1pPr>
          </a:lstStyle>
          <a:p>
            <a:pPr marL="0" lvl="0" indent="0">
              <a:lnSpc>
                <a:spcPct val="80000"/>
              </a:lnSpc>
              <a:spcAft>
                <a:spcPts val="0"/>
              </a:spcAft>
              <a:buClrTx/>
              <a:buFont typeface="Wingdings" panose="05000000000000000000" pitchFamily="2" charset="2"/>
            </a:pPr>
            <a:r>
              <a:rPr lang="en-US" dirty="0"/>
              <a:t>Section title</a:t>
            </a:r>
            <a:endParaRPr lang="en-GB" dirty="0"/>
          </a:p>
        </p:txBody>
      </p:sp>
      <p:sp>
        <p:nvSpPr>
          <p:cNvPr id="5" name="Text Placeholder 15">
            <a:extLst>
              <a:ext uri="{FF2B5EF4-FFF2-40B4-BE49-F238E27FC236}">
                <a16:creationId xmlns:a16="http://schemas.microsoft.com/office/drawing/2014/main" id="{FCB7003B-C3F5-AECD-2DDF-6BCCED12A256}"/>
              </a:ext>
            </a:extLst>
          </p:cNvPr>
          <p:cNvSpPr>
            <a:spLocks noGrp="1"/>
          </p:cNvSpPr>
          <p:nvPr>
            <p:ph type="body" sz="quarter" idx="19"/>
          </p:nvPr>
        </p:nvSpPr>
        <p:spPr>
          <a:xfrm>
            <a:off x="7185417" y="5442857"/>
            <a:ext cx="148759" cy="1416096"/>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99F1386D-3F3C-0F97-E9ED-DCBB425D5B4A}"/>
              </a:ext>
            </a:extLst>
          </p:cNvPr>
          <p:cNvSpPr>
            <a:spLocks noGrp="1"/>
          </p:cNvSpPr>
          <p:nvPr>
            <p:ph type="body" sz="quarter" idx="15" hasCustomPrompt="1"/>
          </p:nvPr>
        </p:nvSpPr>
        <p:spPr>
          <a:xfrm>
            <a:off x="803275" y="5255498"/>
            <a:ext cx="7495857" cy="374718"/>
          </a:xfrm>
        </p:spPr>
        <p:txBody>
          <a:bodyPr wrap="square">
            <a:spAutoFit/>
          </a:bodyPr>
          <a:lstStyle>
            <a:lvl1pPr>
              <a:defRPr sz="24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3" name="Graphic 12">
            <a:extLst>
              <a:ext uri="{FF2B5EF4-FFF2-40B4-BE49-F238E27FC236}">
                <a16:creationId xmlns:a16="http://schemas.microsoft.com/office/drawing/2014/main" id="{85C0D542-5F9C-6FDB-644E-038A1B56E9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594424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7862888"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C0B2FDEB-5DFA-4EA6-B690-6BB7DCCF6CDF}"/>
              </a:ext>
            </a:extLst>
          </p:cNvPr>
          <p:cNvSpPr>
            <a:spLocks noGrp="1"/>
          </p:cNvSpPr>
          <p:nvPr>
            <p:ph type="title" hasCustomPrompt="1"/>
          </p:nvPr>
        </p:nvSpPr>
        <p:spPr>
          <a:xfrm>
            <a:off x="803276" y="582335"/>
            <a:ext cx="7862888" cy="387798"/>
          </a:xfrm>
        </p:spPr>
        <p:txBody>
          <a:bodyPr/>
          <a:lstStyle/>
          <a:p>
            <a:r>
              <a:rPr lang="en-US" dirty="0"/>
              <a:t>[Insert title here]</a:t>
            </a:r>
          </a:p>
        </p:txBody>
      </p:sp>
      <p:sp>
        <p:nvSpPr>
          <p:cNvPr id="3" name="Slide Number Placeholder 2">
            <a:extLst>
              <a:ext uri="{FF2B5EF4-FFF2-40B4-BE49-F238E27FC236}">
                <a16:creationId xmlns:a16="http://schemas.microsoft.com/office/drawing/2014/main" id="{922F4D33-9234-B811-F0BB-4B72ECA44C52}"/>
              </a:ext>
            </a:extLst>
          </p:cNvPr>
          <p:cNvSpPr>
            <a:spLocks noGrp="1"/>
          </p:cNvSpPr>
          <p:nvPr>
            <p:ph type="sldNum" sz="quarter" idx="12"/>
          </p:nvPr>
        </p:nvSpPr>
        <p:spPr/>
        <p:txBody>
          <a:bodyPr/>
          <a:lstStyle/>
          <a:p>
            <a:fld id="{8D106B86-2C1D-4C37-AAEC-BECB664F03FD}" type="slidenum">
              <a:rPr lang="en-GB" smtClean="0"/>
              <a:pPr/>
              <a:t>‹#›</a:t>
            </a:fld>
            <a:endParaRPr lang="en-GB" dirty="0"/>
          </a:p>
        </p:txBody>
      </p:sp>
    </p:spTree>
    <p:extLst>
      <p:ext uri="{BB962C8B-B14F-4D97-AF65-F5344CB8AC3E}">
        <p14:creationId xmlns:p14="http://schemas.microsoft.com/office/powerpoint/2010/main" val="156592301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4" name="Text Placeholder 4">
            <a:extLst>
              <a:ext uri="{FF2B5EF4-FFF2-40B4-BE49-F238E27FC236}">
                <a16:creationId xmlns:a16="http://schemas.microsoft.com/office/drawing/2014/main" id="{1795ADA0-D582-48D4-80CE-7AB2C1A206C6}"/>
              </a:ext>
            </a:extLst>
          </p:cNvPr>
          <p:cNvSpPr>
            <a:spLocks noGrp="1"/>
          </p:cNvSpPr>
          <p:nvPr>
            <p:ph type="body" sz="quarter" idx="11" hasCustomPrompt="1"/>
          </p:nvPr>
        </p:nvSpPr>
        <p:spPr>
          <a:xfrm>
            <a:off x="803275" y="1720850"/>
            <a:ext cx="5148264"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4">
            <a:extLst>
              <a:ext uri="{FF2B5EF4-FFF2-40B4-BE49-F238E27FC236}">
                <a16:creationId xmlns:a16="http://schemas.microsoft.com/office/drawing/2014/main" id="{1DCD393D-646B-0AF4-6C7A-51942A30808E}"/>
              </a:ext>
            </a:extLst>
          </p:cNvPr>
          <p:cNvSpPr>
            <a:spLocks noGrp="1"/>
          </p:cNvSpPr>
          <p:nvPr>
            <p:ph type="body" sz="quarter" idx="12" hasCustomPrompt="1"/>
          </p:nvPr>
        </p:nvSpPr>
        <p:spPr>
          <a:xfrm>
            <a:off x="6238875" y="1720850"/>
            <a:ext cx="5148264" cy="4445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57E9BB52-B179-5AAB-CB2D-E48D0255DCE9}"/>
              </a:ext>
            </a:extLst>
          </p:cNvPr>
          <p:cNvSpPr>
            <a:spLocks noGrp="1"/>
          </p:cNvSpPr>
          <p:nvPr>
            <p:ph type="sldNum" sz="quarter" idx="13"/>
          </p:nvPr>
        </p:nvSpPr>
        <p:spPr/>
        <p:txBody>
          <a:bodyPr/>
          <a:lstStyle/>
          <a:p>
            <a:fld id="{8D106B86-2C1D-4C37-AAEC-BECB664F03FD}" type="slidenum">
              <a:rPr lang="en-GB" smtClean="0"/>
              <a:pPr/>
              <a:t>‹#›</a:t>
            </a:fld>
            <a:endParaRPr lang="en-GB" dirty="0"/>
          </a:p>
        </p:txBody>
      </p:sp>
      <p:sp>
        <p:nvSpPr>
          <p:cNvPr id="5" name="Title 4">
            <a:extLst>
              <a:ext uri="{FF2B5EF4-FFF2-40B4-BE49-F238E27FC236}">
                <a16:creationId xmlns:a16="http://schemas.microsoft.com/office/drawing/2014/main" id="{85B4D7FA-8B5D-10D2-3BC8-51DFE3D7FA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4240771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ne column_Large 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622443-1E94-47C8-B7B0-9F636DCCF94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43CA24B0-C372-4458-B3D7-B6A7AD1D7FE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625CC5-ABC7-4AD6-BD73-09A2ABCA6D7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8321A728-F954-4736-B0B9-E72636FD881E}"/>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5" name="Slide Number Placeholder 4">
            <a:extLst>
              <a:ext uri="{FF2B5EF4-FFF2-40B4-BE49-F238E27FC236}">
                <a16:creationId xmlns:a16="http://schemas.microsoft.com/office/drawing/2014/main" id="{0813285E-6877-DFC7-4D0F-492612A080E4}"/>
              </a:ext>
            </a:extLst>
          </p:cNvPr>
          <p:cNvSpPr>
            <a:spLocks noGrp="1"/>
          </p:cNvSpPr>
          <p:nvPr>
            <p:ph type="sldNum" sz="quarter" idx="18"/>
          </p:nvPr>
        </p:nvSpPr>
        <p:spPr/>
        <p:txBody>
          <a:bodyPr/>
          <a:lstStyle/>
          <a:p>
            <a:fld id="{8D106B86-2C1D-4C37-AAEC-BECB664F03FD}" type="slidenum">
              <a:rPr lang="en-GB" smtClean="0"/>
              <a:pPr/>
              <a:t>‹#›</a:t>
            </a:fld>
            <a:endParaRPr lang="en-GB" dirty="0"/>
          </a:p>
        </p:txBody>
      </p:sp>
      <p:sp>
        <p:nvSpPr>
          <p:cNvPr id="6" name="Text Placeholder 4">
            <a:extLst>
              <a:ext uri="{FF2B5EF4-FFF2-40B4-BE49-F238E27FC236}">
                <a16:creationId xmlns:a16="http://schemas.microsoft.com/office/drawing/2014/main" id="{22184014-D224-8101-EA26-0142EDA955EB}"/>
              </a:ext>
            </a:extLst>
          </p:cNvPr>
          <p:cNvSpPr>
            <a:spLocks noGrp="1"/>
          </p:cNvSpPr>
          <p:nvPr>
            <p:ph type="body" sz="quarter" idx="11" hasCustomPrompt="1"/>
          </p:nvPr>
        </p:nvSpPr>
        <p:spPr>
          <a:xfrm>
            <a:off x="803274" y="2095502"/>
            <a:ext cx="7866063" cy="407034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A3A1A5A2-97FB-2CF6-0511-B5584D77EE56}"/>
              </a:ext>
            </a:extLst>
          </p:cNvPr>
          <p:cNvSpPr>
            <a:spLocks noGrp="1"/>
          </p:cNvSpPr>
          <p:nvPr>
            <p:ph type="body" sz="quarter" idx="16" hasCustomPrompt="1"/>
          </p:nvPr>
        </p:nvSpPr>
        <p:spPr>
          <a:xfrm>
            <a:off x="803275" y="1403348"/>
            <a:ext cx="10585450" cy="276999"/>
          </a:xfrm>
        </p:spPr>
        <p:txBody>
          <a:bodyPr vert="horz" wrap="square" lIns="0" tIns="0" rIns="0" bIns="0" rtlCol="0">
            <a:spAutoFit/>
          </a:bodyPr>
          <a:lstStyle>
            <a:lvl1pPr>
              <a:defRPr lang="en-US" sz="2000" b="1" i="0" cap="all" baseline="0" dirty="0">
                <a:solidFill>
                  <a:schemeClr val="accent1"/>
                </a:solidFill>
                <a:latin typeface="Arial" panose="020B0604020202020204" pitchFamily="34" charset="0"/>
              </a:defRPr>
            </a:lvl1pPr>
          </a:lstStyle>
          <a:p>
            <a:pPr lvl="0">
              <a:lnSpc>
                <a:spcPct val="90000"/>
              </a:lnSpc>
              <a:spcAft>
                <a:spcPts val="600"/>
              </a:spcAft>
            </a:pPr>
            <a:r>
              <a:rPr lang="en-US" dirty="0"/>
              <a:t>[Insert subtitle here]</a:t>
            </a:r>
          </a:p>
        </p:txBody>
      </p:sp>
      <p:sp>
        <p:nvSpPr>
          <p:cNvPr id="8" name="Title 1">
            <a:extLst>
              <a:ext uri="{FF2B5EF4-FFF2-40B4-BE49-F238E27FC236}">
                <a16:creationId xmlns:a16="http://schemas.microsoft.com/office/drawing/2014/main" id="{855DF7F0-4275-B0B0-FFF1-86408CE07A38}"/>
              </a:ext>
            </a:extLst>
          </p:cNvPr>
          <p:cNvSpPr>
            <a:spLocks noGrp="1"/>
          </p:cNvSpPr>
          <p:nvPr>
            <p:ph type="title" hasCustomPrompt="1"/>
          </p:nvPr>
        </p:nvSpPr>
        <p:spPr>
          <a:xfrm>
            <a:off x="803276" y="574675"/>
            <a:ext cx="10585450" cy="664797"/>
          </a:xfrm>
        </p:spPr>
        <p:txBody>
          <a:bodyPr/>
          <a:lstStyle>
            <a:lvl1pPr>
              <a:defRPr lang="en-US" sz="4800" b="1" i="1" kern="1200" cap="all" baseline="0" dirty="0">
                <a:ln w="12700">
                  <a:solidFill>
                    <a:schemeClr val="accent1"/>
                  </a:solidFill>
                </a:ln>
                <a:noFill/>
                <a:latin typeface="+mj-lt"/>
                <a:ea typeface="+mj-ea"/>
                <a:cs typeface="Arial" panose="020B0604020202020204" pitchFamily="34" charset="0"/>
              </a:defRPr>
            </a:lvl1pPr>
          </a:lstStyle>
          <a:p>
            <a:r>
              <a:rPr lang="en-US" dirty="0"/>
              <a:t>[Insert title here]</a:t>
            </a:r>
          </a:p>
        </p:txBody>
      </p:sp>
      <p:cxnSp>
        <p:nvCxnSpPr>
          <p:cNvPr id="2" name="Straight Connector 1">
            <a:extLst>
              <a:ext uri="{FF2B5EF4-FFF2-40B4-BE49-F238E27FC236}">
                <a16:creationId xmlns:a16="http://schemas.microsoft.com/office/drawing/2014/main" id="{DC78B943-CA9A-78EC-CD88-DB0191B1501C}"/>
              </a:ext>
            </a:extLst>
          </p:cNvPr>
          <p:cNvCxnSpPr>
            <a:cxnSpLocks/>
          </p:cNvCxnSpPr>
          <p:nvPr userDrawn="1"/>
        </p:nvCxnSpPr>
        <p:spPr>
          <a:xfrm rot="360000">
            <a:off x="717340" y="-9524"/>
            <a:ext cx="0" cy="1680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7749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_Bg3">
    <p:bg>
      <p:bgPr>
        <a:solidFill>
          <a:schemeClr val="accent1">
            <a:alpha val="95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16C97AA-90DD-BBAF-76C1-4389105E93E6}"/>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46053CC7-054A-5193-7390-5AD6AE6A55B7}"/>
              </a:ext>
            </a:extLst>
          </p:cNvPr>
          <p:cNvSpPr>
            <a:spLocks noGrp="1"/>
          </p:cNvSpPr>
          <p:nvPr>
            <p:ph type="body" sz="quarter" idx="17"/>
          </p:nvPr>
        </p:nvSpPr>
        <p:spPr>
          <a:xfrm>
            <a:off x="2677216" y="1727200"/>
            <a:ext cx="538984" cy="51308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1" name="Text Placeholder 10">
            <a:extLst>
              <a:ext uri="{FF2B5EF4-FFF2-40B4-BE49-F238E27FC236}">
                <a16:creationId xmlns:a16="http://schemas.microsoft.com/office/drawing/2014/main" id="{CD98C699-B538-3D59-6A4E-65B7604A25A9}"/>
              </a:ext>
            </a:extLst>
          </p:cNvPr>
          <p:cNvSpPr>
            <a:spLocks noGrp="1"/>
          </p:cNvSpPr>
          <p:nvPr>
            <p:ph type="body" sz="quarter" idx="13" hasCustomPrompt="1"/>
          </p:nvPr>
        </p:nvSpPr>
        <p:spPr>
          <a:xfrm>
            <a:off x="3531629"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19665540-8E8E-5217-C744-64DD0EFBD0EB}"/>
              </a:ext>
            </a:extLst>
          </p:cNvPr>
          <p:cNvSpPr>
            <a:spLocks noGrp="1"/>
          </p:cNvSpPr>
          <p:nvPr>
            <p:ph type="body" sz="quarter" idx="18" hasCustomPrompt="1"/>
          </p:nvPr>
        </p:nvSpPr>
        <p:spPr>
          <a:xfrm>
            <a:off x="7625542" y="2436596"/>
            <a:ext cx="3778483"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D3B88C6A-2CAA-4996-3615-89D5B7086E0B}"/>
              </a:ext>
            </a:extLst>
          </p:cNvPr>
          <p:cNvSpPr>
            <a:spLocks noGrp="1"/>
          </p:cNvSpPr>
          <p:nvPr>
            <p:ph type="body" sz="quarter" idx="15" hasCustomPrompt="1"/>
          </p:nvPr>
        </p:nvSpPr>
        <p:spPr>
          <a:xfrm>
            <a:off x="3541215" y="1707744"/>
            <a:ext cx="784751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5" name="Title 6">
            <a:extLst>
              <a:ext uri="{FF2B5EF4-FFF2-40B4-BE49-F238E27FC236}">
                <a16:creationId xmlns:a16="http://schemas.microsoft.com/office/drawing/2014/main" id="{37825F1E-41FC-ED0C-08E9-8193BD847EA0}"/>
              </a:ext>
            </a:extLst>
          </p:cNvPr>
          <p:cNvSpPr>
            <a:spLocks noGrp="1"/>
          </p:cNvSpPr>
          <p:nvPr>
            <p:ph type="title" hasCustomPrompt="1"/>
          </p:nvPr>
        </p:nvSpPr>
        <p:spPr>
          <a:xfrm>
            <a:off x="801688" y="582335"/>
            <a:ext cx="7864475" cy="498598"/>
          </a:xfrm>
        </p:spPr>
        <p:txBody>
          <a:bodyPr/>
          <a:lstStyle>
            <a:lvl1pPr>
              <a:defRPr lang="en-GB" sz="3600" b="1" i="1" kern="1200" cap="all" baseline="0" dirty="0">
                <a:solidFill>
                  <a:schemeClr val="bg1"/>
                </a:solidFill>
                <a:latin typeface="+mn-lt"/>
                <a:ea typeface="+mn-ea"/>
                <a:cs typeface="Arial" panose="020B0604020202020204" pitchFamily="34" charset="0"/>
              </a:defRPr>
            </a:lvl1pPr>
          </a:lstStyle>
          <a:p>
            <a:r>
              <a:rPr lang="en-US" dirty="0"/>
              <a:t>[insert title here]</a:t>
            </a:r>
            <a:endParaRPr lang="en-GB" dirty="0"/>
          </a:p>
        </p:txBody>
      </p:sp>
      <p:pic>
        <p:nvPicPr>
          <p:cNvPr id="5" name="Graphic 4">
            <a:extLst>
              <a:ext uri="{FF2B5EF4-FFF2-40B4-BE49-F238E27FC236}">
                <a16:creationId xmlns:a16="http://schemas.microsoft.com/office/drawing/2014/main" id="{D92AF067-8897-F7BD-2D91-79DE7FA20F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9863572E-515A-115B-8309-4D6909444CB9}"/>
              </a:ext>
            </a:extLst>
          </p:cNvPr>
          <p:cNvCxnSpPr>
            <a:cxnSpLocks/>
          </p:cNvCxnSpPr>
          <p:nvPr userDrawn="1"/>
        </p:nvCxnSpPr>
        <p:spPr>
          <a:xfrm rot="360000">
            <a:off x="754542" y="1"/>
            <a:ext cx="0" cy="10809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18830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ur L1_Two 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grpSp>
        <p:nvGrpSpPr>
          <p:cNvPr id="2" name="Group 1">
            <a:extLst>
              <a:ext uri="{FF2B5EF4-FFF2-40B4-BE49-F238E27FC236}">
                <a16:creationId xmlns:a16="http://schemas.microsoft.com/office/drawing/2014/main" id="{1328FDE1-7923-A159-DF6B-C7EC8F28CB60}"/>
              </a:ext>
            </a:extLst>
          </p:cNvPr>
          <p:cNvGrpSpPr/>
          <p:nvPr userDrawn="1"/>
        </p:nvGrpSpPr>
        <p:grpSpPr>
          <a:xfrm>
            <a:off x="-10123" y="0"/>
            <a:ext cx="12202123" cy="6858000"/>
            <a:chOff x="-10123" y="0"/>
            <a:chExt cx="12202123" cy="6858000"/>
          </a:xfrm>
        </p:grpSpPr>
        <p:sp>
          <p:nvSpPr>
            <p:cNvPr id="3" name="Freeform: Shape 2">
              <a:extLst>
                <a:ext uri="{FF2B5EF4-FFF2-40B4-BE49-F238E27FC236}">
                  <a16:creationId xmlns:a16="http://schemas.microsoft.com/office/drawing/2014/main" id="{00EFEE84-1C3E-D793-01F0-DC29B40CADB8}"/>
                </a:ext>
              </a:extLst>
            </p:cNvPr>
            <p:cNvSpPr/>
            <p:nvPr userDrawn="1"/>
          </p:nvSpPr>
          <p:spPr>
            <a:xfrm>
              <a:off x="-10123"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grpSp>
          <p:nvGrpSpPr>
            <p:cNvPr id="4" name="Group 3">
              <a:extLst>
                <a:ext uri="{FF2B5EF4-FFF2-40B4-BE49-F238E27FC236}">
                  <a16:creationId xmlns:a16="http://schemas.microsoft.com/office/drawing/2014/main" id="{5800ECC6-680C-DB4A-371B-9DB75AFA885F}"/>
                </a:ext>
              </a:extLst>
            </p:cNvPr>
            <p:cNvGrpSpPr/>
            <p:nvPr userDrawn="1"/>
          </p:nvGrpSpPr>
          <p:grpSpPr>
            <a:xfrm>
              <a:off x="8550535" y="0"/>
              <a:ext cx="3641465" cy="6858000"/>
              <a:chOff x="8550535" y="0"/>
              <a:chExt cx="3641465" cy="6858000"/>
            </a:xfrm>
          </p:grpSpPr>
          <p:sp>
            <p:nvSpPr>
              <p:cNvPr id="12" name="Freeform: Shape 11">
                <a:extLst>
                  <a:ext uri="{FF2B5EF4-FFF2-40B4-BE49-F238E27FC236}">
                    <a16:creationId xmlns:a16="http://schemas.microsoft.com/office/drawing/2014/main" id="{523C164E-D6C5-D416-5FE1-DE5BB8C618DE}"/>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4" name="Freeform: Shape 13">
                <a:extLst>
                  <a:ext uri="{FF2B5EF4-FFF2-40B4-BE49-F238E27FC236}">
                    <a16:creationId xmlns:a16="http://schemas.microsoft.com/office/drawing/2014/main" id="{40BEA8DD-FCAD-7994-8D46-07BCC9F84FD7}"/>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7" name="Freeform: Shape 16">
                <a:extLst>
                  <a:ext uri="{FF2B5EF4-FFF2-40B4-BE49-F238E27FC236}">
                    <a16:creationId xmlns:a16="http://schemas.microsoft.com/office/drawing/2014/main" id="{748F5E33-7B53-BF41-A078-342A2EE593CF}"/>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6" name="Freeform: Shape 5">
              <a:extLst>
                <a:ext uri="{FF2B5EF4-FFF2-40B4-BE49-F238E27FC236}">
                  <a16:creationId xmlns:a16="http://schemas.microsoft.com/office/drawing/2014/main" id="{9D33392D-81F7-CE15-B476-40680AA74862}"/>
                </a:ext>
              </a:extLst>
            </p:cNvPr>
            <p:cNvSpPr/>
            <p:nvPr userDrawn="1"/>
          </p:nvSpPr>
          <p:spPr>
            <a:xfrm>
              <a:off x="803951" y="0"/>
              <a:ext cx="4039075" cy="6858000"/>
            </a:xfrm>
            <a:custGeom>
              <a:avLst/>
              <a:gdLst>
                <a:gd name="connsiteX0" fmla="*/ 0 w 4039075"/>
                <a:gd name="connsiteY0" fmla="*/ 0 h 6858000"/>
                <a:gd name="connsiteX1" fmla="*/ 4039075 w 4039075"/>
                <a:gd name="connsiteY1" fmla="*/ 0 h 6858000"/>
                <a:gd name="connsiteX2" fmla="*/ 3318269 w 4039075"/>
                <a:gd name="connsiteY2" fmla="*/ 6858000 h 6858000"/>
                <a:gd name="connsiteX3" fmla="*/ 0 w 40390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75" h="6858000">
                  <a:moveTo>
                    <a:pt x="0" y="0"/>
                  </a:moveTo>
                  <a:lnTo>
                    <a:pt x="4039075" y="0"/>
                  </a:lnTo>
                  <a:lnTo>
                    <a:pt x="3318269" y="6858000"/>
                  </a:lnTo>
                  <a:lnTo>
                    <a:pt x="0" y="6858000"/>
                  </a:lnTo>
                  <a:close/>
                </a:path>
              </a:pathLst>
            </a:custGeom>
            <a:gradFill flip="none" rotWithShape="0">
              <a:gsLst>
                <a:gs pos="80000">
                  <a:schemeClr val="accent1"/>
                </a:gs>
                <a:gs pos="10000">
                  <a:schemeClr val="accent2"/>
                </a:gs>
              </a:gsLst>
              <a:lin ang="5400000" scaled="0"/>
              <a:tileRect/>
            </a:gradFill>
            <a:ln w="9525" cap="flat">
              <a:noFill/>
              <a:prstDash val="solid"/>
              <a:miter/>
            </a:ln>
          </p:spPr>
          <p:txBody>
            <a:bodyPr wrap="square" lIns="0" tIns="0" rIns="0" bIns="252000" rtlCol="0" anchor="ctr">
              <a:noAutofit/>
            </a:bodyPr>
            <a:lstStyle/>
            <a:p>
              <a:pPr lvl="0"/>
              <a:endParaRPr lang="en-US"/>
            </a:p>
          </p:txBody>
        </p:sp>
        <p:sp>
          <p:nvSpPr>
            <p:cNvPr id="10" name="Freeform: Shape 9">
              <a:extLst>
                <a:ext uri="{FF2B5EF4-FFF2-40B4-BE49-F238E27FC236}">
                  <a16:creationId xmlns:a16="http://schemas.microsoft.com/office/drawing/2014/main" id="{021D54FA-0A2B-E42E-9D53-BF4761FBE7BE}"/>
                </a:ext>
              </a:extLst>
            </p:cNvPr>
            <p:cNvSpPr/>
            <p:nvPr userDrawn="1"/>
          </p:nvSpPr>
          <p:spPr>
            <a:xfrm>
              <a:off x="3807702"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1">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18" name="Slide Number Placeholder 2">
            <a:extLst>
              <a:ext uri="{FF2B5EF4-FFF2-40B4-BE49-F238E27FC236}">
                <a16:creationId xmlns:a16="http://schemas.microsoft.com/office/drawing/2014/main" id="{B00F86E5-DA81-6DE9-87CB-181AB2A6F32B}"/>
              </a:ext>
            </a:extLst>
          </p:cNvPr>
          <p:cNvSpPr txBox="1">
            <a:spLocks/>
          </p:cNvSpPr>
          <p:nvPr userDrawn="1"/>
        </p:nvSpPr>
        <p:spPr>
          <a:xfrm>
            <a:off x="11352213" y="6353175"/>
            <a:ext cx="504000" cy="232475"/>
          </a:xfrm>
          <a:prstGeom prst="rect">
            <a:avLst/>
          </a:prstGeom>
        </p:spPr>
        <p:txBody>
          <a:bodyPr lIns="72000" tIns="0" rIns="0" bIns="0">
            <a:no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D106B86-2C1D-4C37-AAEC-BECB664F03FD}" type="slidenum">
              <a:rPr lang="en-GB" smtClean="0"/>
              <a:pPr/>
              <a:t>‹#›</a:t>
            </a:fld>
            <a:endParaRPr lang="en-GB" dirty="0"/>
          </a:p>
        </p:txBody>
      </p:sp>
      <p:sp>
        <p:nvSpPr>
          <p:cNvPr id="21" name="Text Placeholder 15">
            <a:extLst>
              <a:ext uri="{FF2B5EF4-FFF2-40B4-BE49-F238E27FC236}">
                <a16:creationId xmlns:a16="http://schemas.microsoft.com/office/drawing/2014/main" id="{C38C3E6F-FF6D-D976-0602-01788441C3C7}"/>
              </a:ext>
            </a:extLst>
          </p:cNvPr>
          <p:cNvSpPr>
            <a:spLocks noGrp="1"/>
          </p:cNvSpPr>
          <p:nvPr>
            <p:ph type="body" sz="quarter" idx="23"/>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2" name="Text Placeholder 10">
            <a:extLst>
              <a:ext uri="{FF2B5EF4-FFF2-40B4-BE49-F238E27FC236}">
                <a16:creationId xmlns:a16="http://schemas.microsoft.com/office/drawing/2014/main" id="{DD4E3575-9B68-A434-1787-E04A00C153C2}"/>
              </a:ext>
            </a:extLst>
          </p:cNvPr>
          <p:cNvSpPr>
            <a:spLocks noGrp="1"/>
          </p:cNvSpPr>
          <p:nvPr>
            <p:ph type="body" sz="quarter" idx="13" hasCustomPrompt="1"/>
          </p:nvPr>
        </p:nvSpPr>
        <p:spPr>
          <a:xfrm>
            <a:off x="80327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1145CC3A-6FBF-9ED1-F630-2FC9E34C5818}"/>
              </a:ext>
            </a:extLst>
          </p:cNvPr>
          <p:cNvSpPr>
            <a:spLocks noGrp="1"/>
          </p:cNvSpPr>
          <p:nvPr>
            <p:ph type="body" sz="quarter" idx="12" hasCustomPrompt="1"/>
          </p:nvPr>
        </p:nvSpPr>
        <p:spPr>
          <a:xfrm>
            <a:off x="6253161" y="600182"/>
            <a:ext cx="5135563" cy="5565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0">
            <a:extLst>
              <a:ext uri="{FF2B5EF4-FFF2-40B4-BE49-F238E27FC236}">
                <a16:creationId xmlns:a16="http://schemas.microsoft.com/office/drawing/2014/main" id="{4735B5CC-A2C8-C539-26B0-07E0DDB1CF1A}"/>
              </a:ext>
            </a:extLst>
          </p:cNvPr>
          <p:cNvSpPr>
            <a:spLocks noGrp="1"/>
          </p:cNvSpPr>
          <p:nvPr>
            <p:ph type="title" hasCustomPrompt="1"/>
          </p:nvPr>
        </p:nvSpPr>
        <p:spPr>
          <a:xfrm>
            <a:off x="803276" y="580726"/>
            <a:ext cx="3784341" cy="1083374"/>
          </a:xfrm>
        </p:spPr>
        <p:txBody>
          <a:bodyPr wrap="square" anchor="t">
            <a:spAutoFit/>
          </a:bodyPr>
          <a:lstStyle>
            <a:lvl1pPr>
              <a:lnSpc>
                <a:spcPct val="80000"/>
              </a:lnSpc>
              <a:defRPr sz="4400" b="1" i="1" cap="all" baseline="0">
                <a:ln w="15875">
                  <a:solidFill>
                    <a:schemeClr val="bg1"/>
                  </a:solidFill>
                </a:ln>
                <a:noFill/>
              </a:defRPr>
            </a:lvl1pPr>
          </a:lstStyle>
          <a:p>
            <a:r>
              <a:rPr lang="en-GB" dirty="0"/>
              <a:t>[insert title here]</a:t>
            </a:r>
          </a:p>
        </p:txBody>
      </p:sp>
      <p:sp>
        <p:nvSpPr>
          <p:cNvPr id="11" name="Text Placeholder 10">
            <a:extLst>
              <a:ext uri="{FF2B5EF4-FFF2-40B4-BE49-F238E27FC236}">
                <a16:creationId xmlns:a16="http://schemas.microsoft.com/office/drawing/2014/main" id="{DB02C156-BD40-118B-BFB6-8416C7C339B1}"/>
              </a:ext>
            </a:extLst>
          </p:cNvPr>
          <p:cNvSpPr>
            <a:spLocks noGrp="1"/>
          </p:cNvSpPr>
          <p:nvPr>
            <p:ph type="body" sz="quarter" idx="15" hasCustomPrompt="1"/>
          </p:nvPr>
        </p:nvSpPr>
        <p:spPr>
          <a:xfrm>
            <a:off x="811037" y="1707744"/>
            <a:ext cx="377658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8" name="Graphic 7">
            <a:extLst>
              <a:ext uri="{FF2B5EF4-FFF2-40B4-BE49-F238E27FC236}">
                <a16:creationId xmlns:a16="http://schemas.microsoft.com/office/drawing/2014/main" id="{C76E8387-6F70-1A7F-AAC1-B7F44D510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2205427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Left 3_Two Colum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7F8C7F-B48B-BC41-4541-DEAA289BD874}"/>
              </a:ext>
            </a:extLst>
          </p:cNvPr>
          <p:cNvSpPr/>
          <p:nvPr userDrawn="1"/>
        </p:nvSpPr>
        <p:spPr>
          <a:xfrm>
            <a:off x="0" y="1"/>
            <a:ext cx="4881662" cy="6858000"/>
          </a:xfrm>
          <a:custGeom>
            <a:avLst/>
            <a:gdLst>
              <a:gd name="connsiteX0" fmla="*/ 0 w 4881662"/>
              <a:gd name="connsiteY0" fmla="*/ 0 h 6858000"/>
              <a:gd name="connsiteX1" fmla="*/ 4354162 w 4881662"/>
              <a:gd name="connsiteY1" fmla="*/ 0 h 6858000"/>
              <a:gd name="connsiteX2" fmla="*/ 4881662 w 4881662"/>
              <a:gd name="connsiteY2" fmla="*/ 3429000 h 6858000"/>
              <a:gd name="connsiteX3" fmla="*/ 4360237 w 4881662"/>
              <a:gd name="connsiteY3" fmla="*/ 6858000 h 6858000"/>
              <a:gd name="connsiteX4" fmla="*/ 0 w 488166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662" h="6858000">
                <a:moveTo>
                  <a:pt x="0" y="0"/>
                </a:moveTo>
                <a:lnTo>
                  <a:pt x="4354162" y="0"/>
                </a:lnTo>
                <a:lnTo>
                  <a:pt x="4881662" y="3429000"/>
                </a:lnTo>
                <a:lnTo>
                  <a:pt x="4360237" y="6858000"/>
                </a:lnTo>
                <a:lnTo>
                  <a:pt x="0" y="6858000"/>
                </a:lnTo>
                <a:close/>
              </a:path>
            </a:pathLst>
          </a:custGeom>
          <a:solidFill>
            <a:schemeClr val="accent1">
              <a:alpha val="80000"/>
            </a:schemeClr>
          </a:solidFill>
          <a:ln w="8650" cap="flat">
            <a:noFill/>
            <a:prstDash val="solid"/>
            <a:miter/>
          </a:ln>
        </p:spPr>
        <p:txBody>
          <a:bodyPr vert="horz" wrap="square" lIns="0" tIns="0" rIns="0" bIns="0" rtlCol="0" anchor="ctr">
            <a:noAutofit/>
          </a:bodyPr>
          <a:lstStyle/>
          <a:p>
            <a:pPr lvl="0" algn="ctr">
              <a:buFont typeface="Arial" panose="020B0604020202020204" pitchFamily="34" charset="0"/>
            </a:pPr>
            <a:endParaRPr lang="en-US">
              <a:noFill/>
            </a:endParaRPr>
          </a:p>
        </p:txBody>
      </p:sp>
      <p:grpSp>
        <p:nvGrpSpPr>
          <p:cNvPr id="9" name="Group 8">
            <a:extLst>
              <a:ext uri="{FF2B5EF4-FFF2-40B4-BE49-F238E27FC236}">
                <a16:creationId xmlns:a16="http://schemas.microsoft.com/office/drawing/2014/main" id="{90911821-FE69-8ECD-E3B1-DC16D228768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BF65B568-8F23-C011-93B6-DAC63FEFF48C}"/>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AA55D7-8046-B982-FE8B-2CBA1E1642C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E5F48141-B8F7-3BC6-6955-28FF83A6C0B5}"/>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000" b="0" kern="1200" smtClean="0">
                <a:solidFill>
                  <a:srgbClr val="9F9E9D"/>
                </a:solidFill>
                <a:latin typeface="+mn-lt"/>
                <a:ea typeface="+mn-ea"/>
                <a:cs typeface="Arial" panose="020B0604020202020204" pitchFamily="34" charset="0"/>
              </a:defRPr>
            </a:lvl1pPr>
          </a:lstStyle>
          <a:p>
            <a:fld id="{8D106B86-2C1D-4C37-AAEC-BECB664F03FD}" type="slidenum">
              <a:rPr lang="en-GB" smtClean="0"/>
              <a:pPr/>
              <a:t>‹#›</a:t>
            </a:fld>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628010" y="0"/>
            <a:ext cx="181440" cy="17272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5" name="Text Placeholder 10">
            <a:extLst>
              <a:ext uri="{FF2B5EF4-FFF2-40B4-BE49-F238E27FC236}">
                <a16:creationId xmlns:a16="http://schemas.microsoft.com/office/drawing/2014/main" id="{6595C11B-9557-837D-01D0-65FA8D9705D0}"/>
              </a:ext>
            </a:extLst>
          </p:cNvPr>
          <p:cNvSpPr>
            <a:spLocks noGrp="1"/>
          </p:cNvSpPr>
          <p:nvPr>
            <p:ph type="body" sz="quarter" idx="13" hasCustomPrompt="1"/>
          </p:nvPr>
        </p:nvSpPr>
        <p:spPr>
          <a:xfrm>
            <a:off x="803275" y="2889250"/>
            <a:ext cx="3502025" cy="32765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2948C1B7-3BE4-E40A-A5CE-5948AAC69698}"/>
              </a:ext>
            </a:extLst>
          </p:cNvPr>
          <p:cNvSpPr>
            <a:spLocks noGrp="1"/>
          </p:cNvSpPr>
          <p:nvPr>
            <p:ph type="body" sz="quarter" idx="15" hasCustomPrompt="1"/>
          </p:nvPr>
        </p:nvSpPr>
        <p:spPr>
          <a:xfrm>
            <a:off x="811036" y="2152060"/>
            <a:ext cx="3467101"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7" name="Title 13">
            <a:extLst>
              <a:ext uri="{FF2B5EF4-FFF2-40B4-BE49-F238E27FC236}">
                <a16:creationId xmlns:a16="http://schemas.microsoft.com/office/drawing/2014/main" id="{4451AB48-59A0-E5EC-2560-3099C6AAEF81}"/>
              </a:ext>
            </a:extLst>
          </p:cNvPr>
          <p:cNvSpPr>
            <a:spLocks noGrp="1"/>
          </p:cNvSpPr>
          <p:nvPr>
            <p:ph type="title" hasCustomPrompt="1"/>
          </p:nvPr>
        </p:nvSpPr>
        <p:spPr>
          <a:xfrm>
            <a:off x="803275" y="582334"/>
            <a:ext cx="3502026" cy="775597"/>
          </a:xfrm>
        </p:spPr>
        <p:txBody>
          <a:bodyPr/>
          <a:lstStyle>
            <a:lvl1pPr>
              <a:defRPr b="1" cap="all" baseline="0">
                <a:solidFill>
                  <a:schemeClr val="bg1"/>
                </a:solidFill>
              </a:defRPr>
            </a:lvl1pPr>
          </a:lstStyle>
          <a:p>
            <a:r>
              <a:rPr lang="en-US" dirty="0"/>
              <a:t>[Insert title here]</a:t>
            </a:r>
            <a:endParaRPr lang="en-GB" dirty="0"/>
          </a:p>
        </p:txBody>
      </p:sp>
      <p:sp>
        <p:nvSpPr>
          <p:cNvPr id="18" name="Text Placeholder 4">
            <a:extLst>
              <a:ext uri="{FF2B5EF4-FFF2-40B4-BE49-F238E27FC236}">
                <a16:creationId xmlns:a16="http://schemas.microsoft.com/office/drawing/2014/main" id="{3E8A94DB-1885-DECC-F7BA-B3285DC0C7DE}"/>
              </a:ext>
            </a:extLst>
          </p:cNvPr>
          <p:cNvSpPr>
            <a:spLocks noGrp="1"/>
          </p:cNvSpPr>
          <p:nvPr>
            <p:ph type="body" sz="quarter" idx="12" hasCustomPrompt="1"/>
          </p:nvPr>
        </p:nvSpPr>
        <p:spPr>
          <a:xfrm>
            <a:off x="6238875" y="2237362"/>
            <a:ext cx="2430000" cy="39284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a:extLst>
              <a:ext uri="{FF2B5EF4-FFF2-40B4-BE49-F238E27FC236}">
                <a16:creationId xmlns:a16="http://schemas.microsoft.com/office/drawing/2014/main" id="{01081175-F39C-E24F-265C-9022C0C6C49A}"/>
              </a:ext>
            </a:extLst>
          </p:cNvPr>
          <p:cNvSpPr>
            <a:spLocks noGrp="1"/>
          </p:cNvSpPr>
          <p:nvPr>
            <p:ph type="body" sz="quarter" idx="17" hasCustomPrompt="1"/>
          </p:nvPr>
        </p:nvSpPr>
        <p:spPr>
          <a:xfrm>
            <a:off x="8955087" y="2237362"/>
            <a:ext cx="2430000" cy="39284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Graphic 2">
            <a:extLst>
              <a:ext uri="{FF2B5EF4-FFF2-40B4-BE49-F238E27FC236}">
                <a16:creationId xmlns:a16="http://schemas.microsoft.com/office/drawing/2014/main" id="{A50224C3-025B-1FD5-E8D4-21F9757AD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29163918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DD6AD4AB-6A65-C710-338B-4A92A6A6C01E}"/>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7" name="Text Placeholder 13">
            <a:extLst>
              <a:ext uri="{FF2B5EF4-FFF2-40B4-BE49-F238E27FC236}">
                <a16:creationId xmlns:a16="http://schemas.microsoft.com/office/drawing/2014/main" id="{E54837D6-529A-B44E-A8BB-A49F94409270}"/>
              </a:ext>
            </a:extLst>
          </p:cNvPr>
          <p:cNvSpPr>
            <a:spLocks noGrp="1"/>
          </p:cNvSpPr>
          <p:nvPr>
            <p:ph type="body" sz="quarter" idx="20"/>
          </p:nvPr>
        </p:nvSpPr>
        <p:spPr>
          <a:xfrm>
            <a:off x="0" y="1"/>
            <a:ext cx="12192000" cy="6858000"/>
          </a:xfrm>
          <a:prstGeom prst="rect">
            <a:avLst/>
          </a:prstGeom>
          <a:gradFill>
            <a:gsLst>
              <a:gs pos="40000">
                <a:schemeClr val="tx1">
                  <a:alpha val="50000"/>
                </a:schemeClr>
              </a:gs>
              <a:gs pos="100000">
                <a:schemeClr val="tx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dirty="0">
                <a:noFill/>
                <a:cs typeface="+mn-cs"/>
              </a:defRPr>
            </a:lvl1pPr>
          </a:lstStyle>
          <a:p>
            <a:pPr lvl="0" algn="ctr"/>
            <a:r>
              <a:rPr lang="en-US"/>
              <a:t>Click to edit Master text styles</a:t>
            </a:r>
          </a:p>
        </p:txBody>
      </p:sp>
      <p:sp>
        <p:nvSpPr>
          <p:cNvPr id="13" name="Title 15">
            <a:extLst>
              <a:ext uri="{FF2B5EF4-FFF2-40B4-BE49-F238E27FC236}">
                <a16:creationId xmlns:a16="http://schemas.microsoft.com/office/drawing/2014/main" id="{C10902B3-EE3F-71B5-1A0B-9EC2E284206F}"/>
              </a:ext>
            </a:extLst>
          </p:cNvPr>
          <p:cNvSpPr>
            <a:spLocks noGrp="1"/>
          </p:cNvSpPr>
          <p:nvPr>
            <p:ph type="title" hasCustomPrompt="1"/>
          </p:nvPr>
        </p:nvSpPr>
        <p:spPr>
          <a:xfrm>
            <a:off x="803275" y="1270001"/>
            <a:ext cx="8063795" cy="2363724"/>
          </a:xfrm>
          <a:ln>
            <a:noFill/>
          </a:ln>
        </p:spPr>
        <p:txBody>
          <a:bodyPr vert="horz" wrap="square" lIns="0" tIns="0" rIns="0" bIns="0" rtlCol="0">
            <a:spAutoFit/>
          </a:bodyPr>
          <a:lstStyle>
            <a:lvl1pPr>
              <a:defRPr lang="en-GB" sz="9600" b="1" i="1" kern="1200" cap="all" baseline="0" dirty="0">
                <a:ln w="12700">
                  <a:noFill/>
                </a:ln>
                <a:solidFill>
                  <a:schemeClr val="bg1"/>
                </a:solidFill>
                <a:effectLst/>
                <a:latin typeface="+mj-lt"/>
                <a:ea typeface="+mn-ea"/>
                <a:cs typeface="Arial" panose="020B0604020202020204" pitchFamily="34" charset="0"/>
              </a:defRPr>
            </a:lvl1pPr>
          </a:lstStyle>
          <a:p>
            <a:pPr marL="0" lvl="0" indent="0">
              <a:lnSpc>
                <a:spcPct val="80000"/>
              </a:lnSpc>
              <a:spcAft>
                <a:spcPts val="0"/>
              </a:spcAft>
              <a:buClrTx/>
              <a:buFont typeface="Wingdings" panose="05000000000000000000" pitchFamily="2" charset="2"/>
            </a:pPr>
            <a:r>
              <a:rPr lang="en-US" dirty="0"/>
              <a:t>[Insert title here]</a:t>
            </a:r>
            <a:endParaRPr lang="en-GB" dirty="0"/>
          </a:p>
        </p:txBody>
      </p:sp>
      <p:sp>
        <p:nvSpPr>
          <p:cNvPr id="14" name="Text Placeholder 15">
            <a:extLst>
              <a:ext uri="{FF2B5EF4-FFF2-40B4-BE49-F238E27FC236}">
                <a16:creationId xmlns:a16="http://schemas.microsoft.com/office/drawing/2014/main" id="{8BE35779-C180-216D-41D4-38E9672B9E7D}"/>
              </a:ext>
            </a:extLst>
          </p:cNvPr>
          <p:cNvSpPr>
            <a:spLocks noGrp="1"/>
          </p:cNvSpPr>
          <p:nvPr>
            <p:ph type="body" sz="quarter" idx="22"/>
          </p:nvPr>
        </p:nvSpPr>
        <p:spPr>
          <a:xfrm>
            <a:off x="831201" y="3815980"/>
            <a:ext cx="319559" cy="304202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25400" cap="flat">
            <a:solidFill>
              <a:schemeClr val="bg1"/>
            </a:solidFill>
            <a:prstDash val="solid"/>
            <a:miter/>
          </a:ln>
        </p:spPr>
        <p:txBody>
          <a:bodyPr vert="horz" wrap="square" lIns="0" tIns="0" rIns="0" bIns="0" rtlCol="0" anchor="ctr">
            <a:noAutofit/>
          </a:bodyPr>
          <a:lstStyle>
            <a:lvl1pPr>
              <a:defRPr lang="en-GB" dirty="0">
                <a:noFill/>
              </a:defRPr>
            </a:lvl1pPr>
          </a:lstStyle>
          <a:p>
            <a:pPr lvl="0" algn="ctr">
              <a:buFont typeface="Arial" panose="020B0604020202020204" pitchFamily="34" charset="0"/>
            </a:pPr>
            <a:r>
              <a:rPr lang="en-US"/>
              <a:t>Click to edit Master text styles</a:t>
            </a:r>
          </a:p>
        </p:txBody>
      </p:sp>
      <p:sp>
        <p:nvSpPr>
          <p:cNvPr id="7" name="Text Placeholder 10">
            <a:extLst>
              <a:ext uri="{FF2B5EF4-FFF2-40B4-BE49-F238E27FC236}">
                <a16:creationId xmlns:a16="http://schemas.microsoft.com/office/drawing/2014/main" id="{5D507573-7DD9-3383-C09F-69BD15ADE9B7}"/>
              </a:ext>
            </a:extLst>
          </p:cNvPr>
          <p:cNvSpPr>
            <a:spLocks noGrp="1"/>
          </p:cNvSpPr>
          <p:nvPr>
            <p:ph type="body" sz="quarter" idx="23" hasCustomPrompt="1"/>
          </p:nvPr>
        </p:nvSpPr>
        <p:spPr>
          <a:xfrm>
            <a:off x="1456417" y="3831032"/>
            <a:ext cx="4189639" cy="374718"/>
          </a:xfrm>
        </p:spPr>
        <p:txBody>
          <a:bodyPr wrap="square">
            <a:spAutoFit/>
          </a:bodyPr>
          <a:lstStyle>
            <a:lvl1pPr>
              <a:defRPr sz="2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8" name="Text Placeholder 10">
            <a:extLst>
              <a:ext uri="{FF2B5EF4-FFF2-40B4-BE49-F238E27FC236}">
                <a16:creationId xmlns:a16="http://schemas.microsoft.com/office/drawing/2014/main" id="{349BDD41-52B4-1FC8-BA05-EA93B50C82C8}"/>
              </a:ext>
            </a:extLst>
          </p:cNvPr>
          <p:cNvSpPr>
            <a:spLocks noGrp="1"/>
          </p:cNvSpPr>
          <p:nvPr>
            <p:ph type="body" sz="quarter" idx="24" hasCustomPrompt="1"/>
          </p:nvPr>
        </p:nvSpPr>
        <p:spPr>
          <a:xfrm>
            <a:off x="1456417" y="4685140"/>
            <a:ext cx="4189639" cy="218586"/>
          </a:xfrm>
        </p:spPr>
        <p:txBody>
          <a:bodyPr wrap="square">
            <a:spAutoFit/>
          </a:bodyPr>
          <a:lstStyle>
            <a:lvl1pPr>
              <a:defRPr sz="1400" b="0" cap="none"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[Date]</a:t>
            </a:r>
          </a:p>
        </p:txBody>
      </p:sp>
    </p:spTree>
    <p:extLst>
      <p:ext uri="{BB962C8B-B14F-4D97-AF65-F5344CB8AC3E}">
        <p14:creationId xmlns:p14="http://schemas.microsoft.com/office/powerpoint/2010/main" val="485523796"/>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Left 3_Three Column">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0E7C7CD-0B37-E800-AA2E-7EDD02BFC0F4}"/>
              </a:ext>
            </a:extLst>
          </p:cNvPr>
          <p:cNvSpPr/>
          <p:nvPr userDrawn="1"/>
        </p:nvSpPr>
        <p:spPr>
          <a:xfrm>
            <a:off x="0" y="1"/>
            <a:ext cx="4881662" cy="6858000"/>
          </a:xfrm>
          <a:custGeom>
            <a:avLst/>
            <a:gdLst>
              <a:gd name="connsiteX0" fmla="*/ 0 w 4881662"/>
              <a:gd name="connsiteY0" fmla="*/ 0 h 6858000"/>
              <a:gd name="connsiteX1" fmla="*/ 4354162 w 4881662"/>
              <a:gd name="connsiteY1" fmla="*/ 0 h 6858000"/>
              <a:gd name="connsiteX2" fmla="*/ 4881662 w 4881662"/>
              <a:gd name="connsiteY2" fmla="*/ 3429000 h 6858000"/>
              <a:gd name="connsiteX3" fmla="*/ 4360237 w 4881662"/>
              <a:gd name="connsiteY3" fmla="*/ 6858000 h 6858000"/>
              <a:gd name="connsiteX4" fmla="*/ 0 w 488166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662" h="6858000">
                <a:moveTo>
                  <a:pt x="0" y="0"/>
                </a:moveTo>
                <a:lnTo>
                  <a:pt x="4354162" y="0"/>
                </a:lnTo>
                <a:lnTo>
                  <a:pt x="4881662" y="3429000"/>
                </a:lnTo>
                <a:lnTo>
                  <a:pt x="4360237" y="6858000"/>
                </a:lnTo>
                <a:lnTo>
                  <a:pt x="0" y="6858000"/>
                </a:lnTo>
                <a:close/>
              </a:path>
            </a:pathLst>
          </a:custGeom>
          <a:solidFill>
            <a:schemeClr val="accent1">
              <a:alpha val="80000"/>
            </a:schemeClr>
          </a:solidFill>
          <a:ln w="8650" cap="flat">
            <a:noFill/>
            <a:prstDash val="solid"/>
            <a:miter/>
          </a:ln>
        </p:spPr>
        <p:txBody>
          <a:bodyPr vert="horz" wrap="square" lIns="0" tIns="0" rIns="0" bIns="0" rtlCol="0" anchor="ctr">
            <a:noAutofit/>
          </a:bodyPr>
          <a:lstStyle/>
          <a:p>
            <a:pPr lvl="0" algn="ctr">
              <a:buFont typeface="Arial" panose="020B0604020202020204" pitchFamily="34" charset="0"/>
            </a:pPr>
            <a:endParaRPr lang="en-US">
              <a:noFill/>
            </a:endParaRPr>
          </a:p>
        </p:txBody>
      </p:sp>
      <p:grpSp>
        <p:nvGrpSpPr>
          <p:cNvPr id="9" name="Group 8">
            <a:extLst>
              <a:ext uri="{FF2B5EF4-FFF2-40B4-BE49-F238E27FC236}">
                <a16:creationId xmlns:a16="http://schemas.microsoft.com/office/drawing/2014/main" id="{90911821-FE69-8ECD-E3B1-DC16D2287683}"/>
              </a:ext>
            </a:extLst>
          </p:cNvPr>
          <p:cNvGrpSpPr/>
          <p:nvPr userDrawn="1"/>
        </p:nvGrpSpPr>
        <p:grpSpPr>
          <a:xfrm>
            <a:off x="8550535" y="0"/>
            <a:ext cx="3641465" cy="6858000"/>
            <a:chOff x="8550535" y="0"/>
            <a:chExt cx="3641465" cy="6858000"/>
          </a:xfrm>
        </p:grpSpPr>
        <p:sp>
          <p:nvSpPr>
            <p:cNvPr id="10" name="Freeform: Shape 9">
              <a:extLst>
                <a:ext uri="{FF2B5EF4-FFF2-40B4-BE49-F238E27FC236}">
                  <a16:creationId xmlns:a16="http://schemas.microsoft.com/office/drawing/2014/main" id="{BF65B568-8F23-C011-93B6-DAC63FEFF48C}"/>
                </a:ext>
              </a:extLst>
            </p:cNvPr>
            <p:cNvSpPr/>
            <p:nvPr userDrawn="1"/>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1" name="Freeform: Shape 10">
              <a:extLst>
                <a:ext uri="{FF2B5EF4-FFF2-40B4-BE49-F238E27FC236}">
                  <a16:creationId xmlns:a16="http://schemas.microsoft.com/office/drawing/2014/main" id="{FBAA55D7-8046-B982-FE8B-2CBA1E1642CA}"/>
                </a:ext>
              </a:extLst>
            </p:cNvPr>
            <p:cNvSpPr/>
            <p:nvPr userDrawn="1"/>
          </p:nvSpPr>
          <p:spPr>
            <a:xfrm>
              <a:off x="9661087" y="0"/>
              <a:ext cx="1860470" cy="68580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60470" h="6858000">
                  <a:moveTo>
                    <a:pt x="720423" y="0"/>
                  </a:moveTo>
                  <a:lnTo>
                    <a:pt x="1860470" y="0"/>
                  </a:lnTo>
                  <a:lnTo>
                    <a:pt x="1139810" y="6858000"/>
                  </a:lnTo>
                  <a:lnTo>
                    <a:pt x="0" y="6858000"/>
                  </a:lnTo>
                  <a:close/>
                </a:path>
              </a:pathLst>
            </a:custGeom>
            <a:solidFill>
              <a:srgbClr val="DBD9D6">
                <a:alpha val="20000"/>
              </a:srgbClr>
            </a:soli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sp>
          <p:nvSpPr>
            <p:cNvPr id="12" name="Freeform: Shape 11">
              <a:extLst>
                <a:ext uri="{FF2B5EF4-FFF2-40B4-BE49-F238E27FC236}">
                  <a16:creationId xmlns:a16="http://schemas.microsoft.com/office/drawing/2014/main" id="{E5F48141-B8F7-3BC6-6955-28FF83A6C0B5}"/>
                </a:ext>
              </a:extLst>
            </p:cNvPr>
            <p:cNvSpPr/>
            <p:nvPr userDrawn="1"/>
          </p:nvSpPr>
          <p:spPr>
            <a:xfrm>
              <a:off x="8550535" y="0"/>
              <a:ext cx="1830282" cy="6858000"/>
            </a:xfrm>
            <a:custGeom>
              <a:avLst/>
              <a:gdLst>
                <a:gd name="connsiteX0" fmla="*/ 720899 w 1830282"/>
                <a:gd name="connsiteY0" fmla="*/ 0 h 6858000"/>
                <a:gd name="connsiteX1" fmla="*/ 1830282 w 1830282"/>
                <a:gd name="connsiteY1" fmla="*/ 0 h 6858000"/>
                <a:gd name="connsiteX2" fmla="*/ 1109860 w 1830282"/>
                <a:gd name="connsiteY2" fmla="*/ 6858000 h 6858000"/>
                <a:gd name="connsiteX3" fmla="*/ 0 w 18302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30282" h="6858000">
                  <a:moveTo>
                    <a:pt x="720899" y="0"/>
                  </a:moveTo>
                  <a:lnTo>
                    <a:pt x="1830282" y="0"/>
                  </a:lnTo>
                  <a:lnTo>
                    <a:pt x="1109860" y="6858000"/>
                  </a:lnTo>
                  <a:lnTo>
                    <a:pt x="0" y="6858000"/>
                  </a:lnTo>
                  <a:close/>
                </a:path>
              </a:pathLst>
            </a:custGeom>
            <a:gradFill flip="none" rotWithShape="1">
              <a:gsLst>
                <a:gs pos="20000">
                  <a:schemeClr val="accent5">
                    <a:alpha val="15000"/>
                  </a:schemeClr>
                </a:gs>
                <a:gs pos="91000">
                  <a:srgbClr val="DBD9D6">
                    <a:alpha val="0"/>
                  </a:srgb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p>
              <a:pPr lvl="0"/>
              <a:endParaRPr lang="en-GB">
                <a:solidFill>
                  <a:schemeClr val="bg1"/>
                </a:solidFill>
              </a:endParaRPr>
            </a:p>
          </p:txBody>
        </p:sp>
      </p:gr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000" b="0" kern="1200" smtClean="0">
                <a:solidFill>
                  <a:srgbClr val="9F9E9D"/>
                </a:solidFill>
                <a:latin typeface="+mn-lt"/>
                <a:ea typeface="+mn-ea"/>
                <a:cs typeface="Arial" panose="020B0604020202020204" pitchFamily="34" charset="0"/>
              </a:defRPr>
            </a:lvl1pPr>
          </a:lstStyle>
          <a:p>
            <a:fld id="{8D106B86-2C1D-4C37-AAEC-BECB664F03FD}" type="slidenum">
              <a:rPr lang="en-GB" smtClean="0"/>
              <a:pPr/>
              <a:t>‹#›</a:t>
            </a:fld>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628010" y="0"/>
            <a:ext cx="181440" cy="172720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4" name="Text Placeholder 10">
            <a:extLst>
              <a:ext uri="{FF2B5EF4-FFF2-40B4-BE49-F238E27FC236}">
                <a16:creationId xmlns:a16="http://schemas.microsoft.com/office/drawing/2014/main" id="{065ED996-3180-681C-F0E7-CFAC0A2CEE1D}"/>
              </a:ext>
            </a:extLst>
          </p:cNvPr>
          <p:cNvSpPr>
            <a:spLocks noGrp="1"/>
          </p:cNvSpPr>
          <p:nvPr>
            <p:ph type="body" sz="quarter" idx="13" hasCustomPrompt="1"/>
          </p:nvPr>
        </p:nvSpPr>
        <p:spPr>
          <a:xfrm>
            <a:off x="803275" y="2889250"/>
            <a:ext cx="3502025" cy="32765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61FC157E-ED8C-8BCC-339D-97BF830D4BA6}"/>
              </a:ext>
            </a:extLst>
          </p:cNvPr>
          <p:cNvSpPr>
            <a:spLocks noGrp="1"/>
          </p:cNvSpPr>
          <p:nvPr>
            <p:ph type="body" sz="quarter" idx="15" hasCustomPrompt="1"/>
          </p:nvPr>
        </p:nvSpPr>
        <p:spPr>
          <a:xfrm>
            <a:off x="811036" y="2152060"/>
            <a:ext cx="3467101"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3" name="Title 13">
            <a:extLst>
              <a:ext uri="{FF2B5EF4-FFF2-40B4-BE49-F238E27FC236}">
                <a16:creationId xmlns:a16="http://schemas.microsoft.com/office/drawing/2014/main" id="{7F5BA666-5953-31E4-01E3-432FF45E6A42}"/>
              </a:ext>
            </a:extLst>
          </p:cNvPr>
          <p:cNvSpPr>
            <a:spLocks noGrp="1"/>
          </p:cNvSpPr>
          <p:nvPr>
            <p:ph type="title" hasCustomPrompt="1"/>
          </p:nvPr>
        </p:nvSpPr>
        <p:spPr>
          <a:xfrm>
            <a:off x="803275" y="582334"/>
            <a:ext cx="3502026" cy="775597"/>
          </a:xfrm>
        </p:spPr>
        <p:txBody>
          <a:bodyPr/>
          <a:lstStyle>
            <a:lvl1pPr>
              <a:defRPr b="1" cap="all" baseline="0">
                <a:solidFill>
                  <a:schemeClr val="bg1"/>
                </a:solidFill>
              </a:defRPr>
            </a:lvl1pPr>
          </a:lstStyle>
          <a:p>
            <a:r>
              <a:rPr lang="en-US" dirty="0"/>
              <a:t>[Insert title here]</a:t>
            </a:r>
            <a:endParaRPr lang="en-GB" dirty="0"/>
          </a:p>
        </p:txBody>
      </p:sp>
      <p:sp>
        <p:nvSpPr>
          <p:cNvPr id="17" name="Text Placeholder 4">
            <a:extLst>
              <a:ext uri="{FF2B5EF4-FFF2-40B4-BE49-F238E27FC236}">
                <a16:creationId xmlns:a16="http://schemas.microsoft.com/office/drawing/2014/main" id="{A6F5314D-86F0-DEB8-5C4C-357F9AC78DDC}"/>
              </a:ext>
            </a:extLst>
          </p:cNvPr>
          <p:cNvSpPr>
            <a:spLocks noGrp="1"/>
          </p:cNvSpPr>
          <p:nvPr>
            <p:ph type="body" sz="quarter" idx="12" hasCustomPrompt="1"/>
          </p:nvPr>
        </p:nvSpPr>
        <p:spPr>
          <a:xfrm>
            <a:off x="6238875" y="2152060"/>
            <a:ext cx="5149850" cy="401379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Graphic 7">
            <a:extLst>
              <a:ext uri="{FF2B5EF4-FFF2-40B4-BE49-F238E27FC236}">
                <a16:creationId xmlns:a16="http://schemas.microsoft.com/office/drawing/2014/main" id="{53AC7913-D776-23D0-1DB3-5F66BA5765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83494492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ur R1_One Col">
    <p:spTree>
      <p:nvGrpSpPr>
        <p:cNvPr id="1" name=""/>
        <p:cNvGrpSpPr/>
        <p:nvPr/>
      </p:nvGrpSpPr>
      <p:grpSpPr>
        <a:xfrm>
          <a:off x="0" y="0"/>
          <a:ext cx="0" cy="0"/>
          <a:chOff x="0" y="0"/>
          <a:chExt cx="0" cy="0"/>
        </a:xfrm>
      </p:grpSpPr>
      <p:sp>
        <p:nvSpPr>
          <p:cNvPr id="2" name="Free-form: Shape 29">
            <a:extLst>
              <a:ext uri="{FF2B5EF4-FFF2-40B4-BE49-F238E27FC236}">
                <a16:creationId xmlns:a16="http://schemas.microsoft.com/office/drawing/2014/main" id="{91FDC984-20EA-967C-1767-9B7AD74ACA42}"/>
              </a:ext>
            </a:extLst>
          </p:cNvPr>
          <p:cNvSpPr>
            <a:spLocks noChangeAspect="1"/>
          </p:cNvSpPr>
          <p:nvPr userDrawn="1"/>
        </p:nvSpPr>
        <p:spPr>
          <a:xfrm>
            <a:off x="2635335" y="0"/>
            <a:ext cx="9556665" cy="6858001"/>
          </a:xfrm>
          <a:custGeom>
            <a:avLst/>
            <a:gdLst>
              <a:gd name="connsiteX0" fmla="*/ 8783560 w 9556665"/>
              <a:gd name="connsiteY0" fmla="*/ 0 h 6858001"/>
              <a:gd name="connsiteX1" fmla="*/ 9556665 w 9556665"/>
              <a:gd name="connsiteY1" fmla="*/ 0 h 6858001"/>
              <a:gd name="connsiteX2" fmla="*/ 9556665 w 9556665"/>
              <a:gd name="connsiteY2" fmla="*/ 6858000 h 6858001"/>
              <a:gd name="connsiteX3" fmla="*/ 8851411 w 9556665"/>
              <a:gd name="connsiteY3" fmla="*/ 6858000 h 6858001"/>
              <a:gd name="connsiteX4" fmla="*/ 8851411 w 9556665"/>
              <a:gd name="connsiteY4" fmla="*/ 6858001 h 6858001"/>
              <a:gd name="connsiteX5" fmla="*/ 0 w 9556665"/>
              <a:gd name="connsiteY5" fmla="*/ 6858001 h 6858001"/>
              <a:gd name="connsiteX6" fmla="*/ 720816 w 9556665"/>
              <a:gd name="connsiteY6" fmla="*/ 1 h 6858001"/>
              <a:gd name="connsiteX7" fmla="*/ 8783560 w 9556665"/>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6665" h="6858001">
                <a:moveTo>
                  <a:pt x="8783560" y="0"/>
                </a:moveTo>
                <a:lnTo>
                  <a:pt x="9556665" y="0"/>
                </a:lnTo>
                <a:lnTo>
                  <a:pt x="9556665" y="6858000"/>
                </a:lnTo>
                <a:lnTo>
                  <a:pt x="8851411" y="6858000"/>
                </a:lnTo>
                <a:lnTo>
                  <a:pt x="8851411" y="6858001"/>
                </a:lnTo>
                <a:lnTo>
                  <a:pt x="0" y="6858001"/>
                </a:lnTo>
                <a:lnTo>
                  <a:pt x="720816" y="1"/>
                </a:lnTo>
                <a:lnTo>
                  <a:pt x="8783560" y="1"/>
                </a:lnTo>
                <a:close/>
              </a:path>
            </a:pathLst>
          </a:custGeom>
          <a:solidFill>
            <a:schemeClr val="accent1">
              <a:alpha val="80000"/>
            </a:schemeClr>
          </a:solidFill>
          <a:ln w="9525" cap="flat">
            <a:noFill/>
            <a:prstDash val="solid"/>
            <a:miter/>
          </a:ln>
        </p:spPr>
        <p:txBody>
          <a:bodyPr wrap="square" rtlCol="0" anchor="ctr">
            <a:noAutofit/>
          </a:bodyPr>
          <a:lstStyle/>
          <a:p>
            <a:endParaRPr lang="en-GB"/>
          </a:p>
        </p:txBody>
      </p:sp>
      <p:sp>
        <p:nvSpPr>
          <p:cNvPr id="4" name="Title 20">
            <a:extLst>
              <a:ext uri="{FF2B5EF4-FFF2-40B4-BE49-F238E27FC236}">
                <a16:creationId xmlns:a16="http://schemas.microsoft.com/office/drawing/2014/main" id="{285BE511-95F7-0B83-0FC7-D44C61DB6DD4}"/>
              </a:ext>
            </a:extLst>
          </p:cNvPr>
          <p:cNvSpPr>
            <a:spLocks noGrp="1"/>
          </p:cNvSpPr>
          <p:nvPr>
            <p:ph type="title" hasCustomPrompt="1"/>
          </p:nvPr>
        </p:nvSpPr>
        <p:spPr>
          <a:xfrm rot="16200000">
            <a:off x="-918379" y="2296636"/>
            <a:ext cx="4902200" cy="1477328"/>
          </a:xfrm>
        </p:spPr>
        <p:txBody>
          <a:bodyPr wrap="square" anchor="t">
            <a:spAutoFit/>
          </a:bodyPr>
          <a:lstStyle>
            <a:lvl1pPr>
              <a:lnSpc>
                <a:spcPct val="80000"/>
              </a:lnSpc>
              <a:defRPr lang="en-GB" sz="6000" b="1" i="1" kern="1200" cap="all" spc="-150" baseline="0" dirty="0">
                <a:ln w="15875">
                  <a:noFill/>
                </a:ln>
                <a:solidFill>
                  <a:schemeClr val="accent1"/>
                </a:solidFill>
                <a:latin typeface="+mj-lt"/>
                <a:ea typeface="+mj-ea"/>
                <a:cs typeface="Arial" panose="020B0604020202020204" pitchFamily="34" charset="0"/>
              </a:defRPr>
            </a:lvl1pPr>
          </a:lstStyle>
          <a:p>
            <a:r>
              <a:rPr lang="en-GB" dirty="0"/>
              <a:t>[insert title here]</a:t>
            </a:r>
          </a:p>
        </p:txBody>
      </p:sp>
      <p:sp>
        <p:nvSpPr>
          <p:cNvPr id="6" name="Slide Number Placeholder 12">
            <a:extLst>
              <a:ext uri="{FF2B5EF4-FFF2-40B4-BE49-F238E27FC236}">
                <a16:creationId xmlns:a16="http://schemas.microsoft.com/office/drawing/2014/main" id="{D2854420-B422-A279-B8DD-3FAD9062623C}"/>
              </a:ext>
            </a:extLst>
          </p:cNvPr>
          <p:cNvSpPr>
            <a:spLocks noGrp="1"/>
          </p:cNvSpPr>
          <p:nvPr>
            <p:ph type="sldNum" sz="quarter" idx="17"/>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8" name="Text Placeholder 10">
            <a:extLst>
              <a:ext uri="{FF2B5EF4-FFF2-40B4-BE49-F238E27FC236}">
                <a16:creationId xmlns:a16="http://schemas.microsoft.com/office/drawing/2014/main" id="{8C6E6BA1-5706-9530-3AEA-1BEBDFF06848}"/>
              </a:ext>
            </a:extLst>
          </p:cNvPr>
          <p:cNvSpPr txBox="1">
            <a:spLocks/>
          </p:cNvSpPr>
          <p:nvPr userDrawn="1"/>
        </p:nvSpPr>
        <p:spPr>
          <a:xfrm>
            <a:off x="2862547" y="0"/>
            <a:ext cx="1104947" cy="1720850"/>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1">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lang="en-GB" sz="1600" b="0" kern="1200" dirty="0">
                <a:no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ext Placeholder 10">
            <a:extLst>
              <a:ext uri="{FF2B5EF4-FFF2-40B4-BE49-F238E27FC236}">
                <a16:creationId xmlns:a16="http://schemas.microsoft.com/office/drawing/2014/main" id="{A37090AF-051C-18E4-D7E7-B2B8F1158D04}"/>
              </a:ext>
            </a:extLst>
          </p:cNvPr>
          <p:cNvSpPr>
            <a:spLocks noGrp="1"/>
          </p:cNvSpPr>
          <p:nvPr>
            <p:ph type="body" sz="quarter" idx="13" hasCustomPrompt="1"/>
          </p:nvPr>
        </p:nvSpPr>
        <p:spPr>
          <a:xfrm>
            <a:off x="3521075" y="1707744"/>
            <a:ext cx="7876869"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8869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Image Layout">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1C20D62-2D1F-433F-F31D-0B2E6B5CBD80}"/>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5" name="Text Placeholder 4">
            <a:extLst>
              <a:ext uri="{FF2B5EF4-FFF2-40B4-BE49-F238E27FC236}">
                <a16:creationId xmlns:a16="http://schemas.microsoft.com/office/drawing/2014/main" id="{0EDE278C-14CF-3D66-6897-DD70D9CD9D65}"/>
              </a:ext>
            </a:extLst>
          </p:cNvPr>
          <p:cNvSpPr>
            <a:spLocks noGrp="1"/>
          </p:cNvSpPr>
          <p:nvPr>
            <p:ph type="body" sz="quarter" idx="20"/>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lumMod val="60000"/>
                  <a:lumOff val="40000"/>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solidFill>
                  <a:schemeClr val="bg1"/>
                </a:solid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10" name="Text Placeholder 10">
            <a:extLst>
              <a:ext uri="{FF2B5EF4-FFF2-40B4-BE49-F238E27FC236}">
                <a16:creationId xmlns:a16="http://schemas.microsoft.com/office/drawing/2014/main" id="{D889A851-2C25-1743-1C9E-C9E115C3A2C8}"/>
              </a:ext>
            </a:extLst>
          </p:cNvPr>
          <p:cNvSpPr>
            <a:spLocks noGrp="1"/>
          </p:cNvSpPr>
          <p:nvPr>
            <p:ph type="body" sz="quarter" idx="13" hasCustomPrompt="1"/>
          </p:nvPr>
        </p:nvSpPr>
        <p:spPr>
          <a:xfrm>
            <a:off x="803275" y="2474237"/>
            <a:ext cx="10585450" cy="2527300"/>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428C5496-DBAE-269E-9618-47331A674E78}"/>
              </a:ext>
            </a:extLst>
          </p:cNvPr>
          <p:cNvSpPr>
            <a:spLocks noGrp="1"/>
          </p:cNvSpPr>
          <p:nvPr>
            <p:ph type="body" sz="quarter" idx="15" hasCustomPrompt="1"/>
          </p:nvPr>
        </p:nvSpPr>
        <p:spPr>
          <a:xfrm>
            <a:off x="811036" y="1716201"/>
            <a:ext cx="10585450"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4" name="Title 20">
            <a:extLst>
              <a:ext uri="{FF2B5EF4-FFF2-40B4-BE49-F238E27FC236}">
                <a16:creationId xmlns:a16="http://schemas.microsoft.com/office/drawing/2014/main" id="{AE218A8A-D2E7-5713-7849-36EED03836E9}"/>
              </a:ext>
            </a:extLst>
          </p:cNvPr>
          <p:cNvSpPr>
            <a:spLocks noGrp="1"/>
          </p:cNvSpPr>
          <p:nvPr>
            <p:ph type="title" hasCustomPrompt="1"/>
          </p:nvPr>
        </p:nvSpPr>
        <p:spPr>
          <a:xfrm>
            <a:off x="803276" y="585745"/>
            <a:ext cx="10585450"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CB39836D-2694-6FEA-538F-8F73E13F04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cxnSp>
        <p:nvCxnSpPr>
          <p:cNvPr id="7" name="Straight Connector 6">
            <a:extLst>
              <a:ext uri="{FF2B5EF4-FFF2-40B4-BE49-F238E27FC236}">
                <a16:creationId xmlns:a16="http://schemas.microsoft.com/office/drawing/2014/main" id="{7C031194-5232-35BF-757E-C15C3A2F163D}"/>
              </a:ext>
            </a:extLst>
          </p:cNvPr>
          <p:cNvCxnSpPr>
            <a:cxnSpLocks/>
          </p:cNvCxnSpPr>
          <p:nvPr userDrawn="1"/>
        </p:nvCxnSpPr>
        <p:spPr>
          <a:xfrm rot="360000">
            <a:off x="695503" y="-1"/>
            <a:ext cx="0" cy="20285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483186"/>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Overlay 1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4" name="Text Placeholder 3">
            <a:extLst>
              <a:ext uri="{FF2B5EF4-FFF2-40B4-BE49-F238E27FC236}">
                <a16:creationId xmlns:a16="http://schemas.microsoft.com/office/drawing/2014/main" id="{2EA8BFF2-D909-7803-7D46-28645F2E7ED6}"/>
              </a:ext>
            </a:extLst>
          </p:cNvPr>
          <p:cNvSpPr>
            <a:spLocks noGrp="1"/>
          </p:cNvSpPr>
          <p:nvPr>
            <p:ph type="body" sz="quarter" idx="18"/>
          </p:nvPr>
        </p:nvSpPr>
        <p:spPr>
          <a:xfrm>
            <a:off x="6306373" y="0"/>
            <a:ext cx="4069949" cy="6858000"/>
          </a:xfrm>
          <a:custGeom>
            <a:avLst/>
            <a:gdLst>
              <a:gd name="connsiteX0" fmla="*/ 720422 w 4069949"/>
              <a:gd name="connsiteY0" fmla="*/ 0 h 6858000"/>
              <a:gd name="connsiteX1" fmla="*/ 4069949 w 4069949"/>
              <a:gd name="connsiteY1" fmla="*/ 0 h 6858000"/>
              <a:gd name="connsiteX2" fmla="*/ 3349289 w 4069949"/>
              <a:gd name="connsiteY2" fmla="*/ 6858000 h 6858000"/>
              <a:gd name="connsiteX3" fmla="*/ 0 w 4069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9949" h="6858000">
                <a:moveTo>
                  <a:pt x="720422" y="0"/>
                </a:moveTo>
                <a:lnTo>
                  <a:pt x="4069949" y="0"/>
                </a:lnTo>
                <a:lnTo>
                  <a:pt x="3349289" y="6858000"/>
                </a:lnTo>
                <a:lnTo>
                  <a:pt x="0" y="6858000"/>
                </a:lnTo>
                <a:close/>
              </a:path>
            </a:pathLst>
          </a:custGeom>
          <a:gradFill flip="none" rotWithShape="1">
            <a:gsLst>
              <a:gs pos="20000">
                <a:schemeClr val="accent1">
                  <a:alpha val="4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32000">
                <a:schemeClr val="accent1"/>
              </a:gs>
              <a:gs pos="91000">
                <a:schemeClr val="accent1">
                  <a:alpha val="39000"/>
                </a:schemeClr>
              </a:gs>
            </a:gsLst>
            <a:lin ang="3600000" scaled="0"/>
            <a:tileRect/>
          </a:gradFill>
          <a:ln w="9525" cap="flat">
            <a:noFill/>
            <a:prstDash val="solid"/>
            <a:miter/>
          </a:ln>
        </p:spPr>
        <p:txBody>
          <a:bodyPr vert="horz" wrap="square" lIns="0" tIns="0" rIns="0" bIns="252000" rtlCol="0" anchor="t">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7862888"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0" name="Text Placeholder 9">
            <a:extLst>
              <a:ext uri="{FF2B5EF4-FFF2-40B4-BE49-F238E27FC236}">
                <a16:creationId xmlns:a16="http://schemas.microsoft.com/office/drawing/2014/main" id="{0571BDC7-E8FC-C30A-0E5B-E4085FEC3B3B}"/>
              </a:ext>
            </a:extLst>
          </p:cNvPr>
          <p:cNvSpPr>
            <a:spLocks noGrp="1"/>
          </p:cNvSpPr>
          <p:nvPr>
            <p:ph type="body" sz="quarter" idx="20"/>
          </p:nvPr>
        </p:nvSpPr>
        <p:spPr>
          <a:xfrm>
            <a:off x="7688413" y="-1"/>
            <a:ext cx="1614937" cy="5467565"/>
          </a:xfrm>
          <a:custGeom>
            <a:avLst/>
            <a:gdLst>
              <a:gd name="connsiteX0" fmla="*/ 510107 w 1434282"/>
              <a:gd name="connsiteY0" fmla="*/ 0 h 4855936"/>
              <a:gd name="connsiteX1" fmla="*/ 1434282 w 1434282"/>
              <a:gd name="connsiteY1" fmla="*/ 0 h 4855936"/>
              <a:gd name="connsiteX2" fmla="*/ 924174 w 1434282"/>
              <a:gd name="connsiteY2" fmla="*/ 4855936 h 4855936"/>
              <a:gd name="connsiteX3" fmla="*/ 0 w 1434282"/>
              <a:gd name="connsiteY3" fmla="*/ 4855936 h 4855936"/>
            </a:gdLst>
            <a:ahLst/>
            <a:cxnLst>
              <a:cxn ang="0">
                <a:pos x="connsiteX0" y="connsiteY0"/>
              </a:cxn>
              <a:cxn ang="0">
                <a:pos x="connsiteX1" y="connsiteY1"/>
              </a:cxn>
              <a:cxn ang="0">
                <a:pos x="connsiteX2" y="connsiteY2"/>
              </a:cxn>
              <a:cxn ang="0">
                <a:pos x="connsiteX3" y="connsiteY3"/>
              </a:cxn>
            </a:cxnLst>
            <a:rect l="l" t="t" r="r" b="b"/>
            <a:pathLst>
              <a:path w="1434282" h="4855936">
                <a:moveTo>
                  <a:pt x="510107" y="0"/>
                </a:moveTo>
                <a:lnTo>
                  <a:pt x="1434282" y="0"/>
                </a:lnTo>
                <a:lnTo>
                  <a:pt x="924174" y="4855936"/>
                </a:lnTo>
                <a:lnTo>
                  <a:pt x="0" y="4855936"/>
                </a:lnTo>
                <a:close/>
              </a:path>
            </a:pathLst>
          </a:custGeom>
          <a:gradFill flip="none" rotWithShape="1">
            <a:gsLst>
              <a:gs pos="0">
                <a:schemeClr val="accent2">
                  <a:alpha val="60000"/>
                </a:schemeClr>
              </a:gs>
              <a:gs pos="100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 name="Title 20">
            <a:extLst>
              <a:ext uri="{FF2B5EF4-FFF2-40B4-BE49-F238E27FC236}">
                <a16:creationId xmlns:a16="http://schemas.microsoft.com/office/drawing/2014/main" id="{A6324886-DAA6-9103-4B75-107F73B64BAA}"/>
              </a:ext>
            </a:extLst>
          </p:cNvPr>
          <p:cNvSpPr>
            <a:spLocks noGrp="1"/>
          </p:cNvSpPr>
          <p:nvPr>
            <p:ph type="title" hasCustomPrompt="1"/>
          </p:nvPr>
        </p:nvSpPr>
        <p:spPr>
          <a:xfrm>
            <a:off x="803276" y="1709475"/>
            <a:ext cx="7862887" cy="664797"/>
          </a:xfrm>
        </p:spPr>
        <p:txBody>
          <a:bodyPr wrap="square" anchor="t">
            <a:spAutoFit/>
          </a:bodyPr>
          <a:lstStyle>
            <a:lvl1pPr>
              <a:lnSpc>
                <a:spcPct val="90000"/>
              </a:lnSpc>
              <a:defRPr sz="4800" b="1" cap="all" baseline="0">
                <a:ln w="15875">
                  <a:solidFill>
                    <a:schemeClr val="bg1"/>
                  </a:solidFill>
                </a:ln>
                <a:noFill/>
              </a:defRPr>
            </a:lvl1pPr>
          </a:lstStyle>
          <a:p>
            <a:r>
              <a:rPr lang="en-GB" dirty="0"/>
              <a:t>[insert title here]</a:t>
            </a:r>
          </a:p>
        </p:txBody>
      </p:sp>
      <p:sp>
        <p:nvSpPr>
          <p:cNvPr id="3" name="Text Placeholder 10">
            <a:extLst>
              <a:ext uri="{FF2B5EF4-FFF2-40B4-BE49-F238E27FC236}">
                <a16:creationId xmlns:a16="http://schemas.microsoft.com/office/drawing/2014/main" id="{79FCA469-7F4B-CB87-79CE-A8C09DE17670}"/>
              </a:ext>
            </a:extLst>
          </p:cNvPr>
          <p:cNvSpPr>
            <a:spLocks noGrp="1"/>
          </p:cNvSpPr>
          <p:nvPr>
            <p:ph type="body" sz="quarter" idx="15" hasCustomPrompt="1"/>
          </p:nvPr>
        </p:nvSpPr>
        <p:spPr>
          <a:xfrm>
            <a:off x="811036" y="2517807"/>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1" name="Graphic 10">
            <a:extLst>
              <a:ext uri="{FF2B5EF4-FFF2-40B4-BE49-F238E27FC236}">
                <a16:creationId xmlns:a16="http://schemas.microsoft.com/office/drawing/2014/main" id="{4ECDCDDB-7D26-6A14-6D07-DBF9CC30EA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97816698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Overlay 2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6" name="Text Placeholder 5">
            <a:extLst>
              <a:ext uri="{FF2B5EF4-FFF2-40B4-BE49-F238E27FC236}">
                <a16:creationId xmlns:a16="http://schemas.microsoft.com/office/drawing/2014/main" id="{B12532F4-83A2-6A4D-7223-C065B83CCABF}"/>
              </a:ext>
            </a:extLst>
          </p:cNvPr>
          <p:cNvSpPr>
            <a:spLocks noGrp="1"/>
          </p:cNvSpPr>
          <p:nvPr>
            <p:ph type="body" sz="quarter" idx="14"/>
          </p:nvPr>
        </p:nvSpPr>
        <p:spPr>
          <a:xfrm>
            <a:off x="-1587" y="0"/>
            <a:ext cx="6900734" cy="6858001"/>
          </a:xfrm>
          <a:custGeom>
            <a:avLst/>
            <a:gdLst>
              <a:gd name="connsiteX0" fmla="*/ 0 w 6900734"/>
              <a:gd name="connsiteY0" fmla="*/ 0 h 6858001"/>
              <a:gd name="connsiteX1" fmla="*/ 767656 w 6900734"/>
              <a:gd name="connsiteY1" fmla="*/ 0 h 6858001"/>
              <a:gd name="connsiteX2" fmla="*/ 767656 w 6900734"/>
              <a:gd name="connsiteY2" fmla="*/ 1 h 6858001"/>
              <a:gd name="connsiteX3" fmla="*/ 6373234 w 6900734"/>
              <a:gd name="connsiteY3" fmla="*/ 1 h 6858001"/>
              <a:gd name="connsiteX4" fmla="*/ 6900734 w 6900734"/>
              <a:gd name="connsiteY4" fmla="*/ 3429001 h 6858001"/>
              <a:gd name="connsiteX5" fmla="*/ 6379309 w 6900734"/>
              <a:gd name="connsiteY5" fmla="*/ 6858001 h 6858001"/>
              <a:gd name="connsiteX6" fmla="*/ 272740 w 6900734"/>
              <a:gd name="connsiteY6" fmla="*/ 6858001 h 6858001"/>
              <a:gd name="connsiteX7" fmla="*/ 272740 w 6900734"/>
              <a:gd name="connsiteY7" fmla="*/ 6858000 h 6858001"/>
              <a:gd name="connsiteX8" fmla="*/ 0 w 6900734"/>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734" h="6858001">
                <a:moveTo>
                  <a:pt x="0" y="0"/>
                </a:moveTo>
                <a:lnTo>
                  <a:pt x="767656" y="0"/>
                </a:lnTo>
                <a:lnTo>
                  <a:pt x="767656" y="1"/>
                </a:lnTo>
                <a:lnTo>
                  <a:pt x="6373234" y="1"/>
                </a:lnTo>
                <a:lnTo>
                  <a:pt x="6900734" y="3429001"/>
                </a:lnTo>
                <a:lnTo>
                  <a:pt x="6379309" y="6858001"/>
                </a:lnTo>
                <a:lnTo>
                  <a:pt x="272740" y="6858001"/>
                </a:lnTo>
                <a:lnTo>
                  <a:pt x="272740" y="6858000"/>
                </a:lnTo>
                <a:lnTo>
                  <a:pt x="0" y="6858000"/>
                </a:lnTo>
                <a:close/>
              </a:path>
            </a:pathLst>
          </a:custGeom>
          <a:solidFill>
            <a:schemeClr val="accent1">
              <a:alpha val="80000"/>
            </a:schemeClr>
          </a:solidFill>
          <a:ln w="8650" cap="flat">
            <a:noFill/>
            <a:prstDash val="solid"/>
            <a:miter/>
          </a:ln>
        </p:spPr>
        <p:txBody>
          <a:bodyPr wrap="square" rtlCol="0" anchor="ctr">
            <a:noAutofit/>
          </a:bodyPr>
          <a:lstStyle>
            <a:lvl1pPr marL="0" indent="0" algn="ctr">
              <a:buFont typeface="Arial" panose="020B0604020202020204" pitchFamily="34" charset="0"/>
              <a:buNone/>
              <a:defRPr lang="en-US" smtClean="0">
                <a:noFill/>
              </a:defRPr>
            </a:lvl1pPr>
            <a:lvl2pPr marL="0" indent="0" algn="ctr">
              <a:buFont typeface="Arial" panose="020B0604020202020204" pitchFamily="34" charset="0"/>
              <a:buNone/>
              <a:defRPr lang="en-US" smtClean="0">
                <a:noFill/>
              </a:defRPr>
            </a:lvl2pPr>
            <a:lvl3pPr marL="0" indent="0" algn="ctr">
              <a:buFont typeface="Arial" panose="020B0604020202020204" pitchFamily="34" charset="0"/>
              <a:buNone/>
              <a:defRPr lang="en-US" smtClean="0">
                <a:noFill/>
              </a:defRPr>
            </a:lvl3pPr>
            <a:lvl4pPr marL="0" indent="0" algn="ctr">
              <a:buNone/>
              <a:defRPr lang="en-US" smtClean="0">
                <a:noFill/>
              </a:defRPr>
            </a:lvl4pPr>
            <a:lvl5pPr marL="252000" indent="0" algn="ctr">
              <a:buNone/>
              <a:defRPr lang="en-GB">
                <a:noFill/>
              </a:defRPr>
            </a:lvl5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3571907"/>
            <a:ext cx="5148263"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14961" y="0"/>
            <a:ext cx="294489" cy="2803358"/>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 name="Text Placeholder 10">
            <a:extLst>
              <a:ext uri="{FF2B5EF4-FFF2-40B4-BE49-F238E27FC236}">
                <a16:creationId xmlns:a16="http://schemas.microsoft.com/office/drawing/2014/main" id="{CC30DD72-5E14-A1AE-6F68-45E80BE9563D}"/>
              </a:ext>
            </a:extLst>
          </p:cNvPr>
          <p:cNvSpPr>
            <a:spLocks noGrp="1"/>
          </p:cNvSpPr>
          <p:nvPr>
            <p:ph type="body" sz="quarter" idx="15" hasCustomPrompt="1"/>
          </p:nvPr>
        </p:nvSpPr>
        <p:spPr>
          <a:xfrm>
            <a:off x="811036" y="2599595"/>
            <a:ext cx="5138333"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3" name="Title 20">
            <a:extLst>
              <a:ext uri="{FF2B5EF4-FFF2-40B4-BE49-F238E27FC236}">
                <a16:creationId xmlns:a16="http://schemas.microsoft.com/office/drawing/2014/main" id="{1F29E644-3FF2-E4C6-C7AC-519F3A74FC2C}"/>
              </a:ext>
            </a:extLst>
          </p:cNvPr>
          <p:cNvSpPr>
            <a:spLocks noGrp="1"/>
          </p:cNvSpPr>
          <p:nvPr>
            <p:ph type="title" hasCustomPrompt="1"/>
          </p:nvPr>
        </p:nvSpPr>
        <p:spPr>
          <a:xfrm>
            <a:off x="803277" y="1270000"/>
            <a:ext cx="5148261" cy="1329595"/>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9" name="Graphic 8">
            <a:extLst>
              <a:ext uri="{FF2B5EF4-FFF2-40B4-BE49-F238E27FC236}">
                <a16:creationId xmlns:a16="http://schemas.microsoft.com/office/drawing/2014/main" id="{6639C40B-3FD5-477A-981E-7A83893312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566318624"/>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Overlay 3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18" name="Text Placeholder 17">
            <a:extLst>
              <a:ext uri="{FF2B5EF4-FFF2-40B4-BE49-F238E27FC236}">
                <a16:creationId xmlns:a16="http://schemas.microsoft.com/office/drawing/2014/main" id="{9A58128F-860F-BA20-664D-1A788063681C}"/>
              </a:ext>
            </a:extLst>
          </p:cNvPr>
          <p:cNvSpPr>
            <a:spLocks noGrp="1"/>
          </p:cNvSpPr>
          <p:nvPr>
            <p:ph type="body" sz="quarter" idx="20"/>
          </p:nvPr>
        </p:nvSpPr>
        <p:spPr>
          <a:xfrm>
            <a:off x="5029366" y="0"/>
            <a:ext cx="7162634" cy="6858000"/>
          </a:xfrm>
          <a:custGeom>
            <a:avLst/>
            <a:gdLst>
              <a:gd name="connsiteX0" fmla="*/ 0 w 7162634"/>
              <a:gd name="connsiteY0" fmla="*/ 0 h 6858000"/>
              <a:gd name="connsiteX1" fmla="*/ 7162634 w 7162634"/>
              <a:gd name="connsiteY1" fmla="*/ 0 h 6858000"/>
              <a:gd name="connsiteX2" fmla="*/ 7162634 w 7162634"/>
              <a:gd name="connsiteY2" fmla="*/ 6858000 h 6858000"/>
              <a:gd name="connsiteX3" fmla="*/ 4747362 w 7162634"/>
              <a:gd name="connsiteY3" fmla="*/ 6849422 h 6858000"/>
              <a:gd name="connsiteX4" fmla="*/ 4330 w 7162634"/>
              <a:gd name="connsiteY4" fmla="*/ 6846674 h 6858000"/>
              <a:gd name="connsiteX5" fmla="*/ 368445 w 7162634"/>
              <a:gd name="connsiteY5" fmla="*/ 34233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2634" h="6858000">
                <a:moveTo>
                  <a:pt x="0" y="0"/>
                </a:moveTo>
                <a:lnTo>
                  <a:pt x="7162634" y="0"/>
                </a:lnTo>
                <a:lnTo>
                  <a:pt x="7162634" y="6858000"/>
                </a:lnTo>
                <a:lnTo>
                  <a:pt x="4747362" y="6849422"/>
                </a:lnTo>
                <a:lnTo>
                  <a:pt x="4330" y="6846674"/>
                </a:lnTo>
                <a:lnTo>
                  <a:pt x="368445" y="3423336"/>
                </a:lnTo>
                <a:close/>
              </a:path>
            </a:pathLst>
          </a:custGeom>
          <a:gradFill flip="none" rotWithShape="1">
            <a:gsLst>
              <a:gs pos="70000">
                <a:schemeClr val="accent1">
                  <a:alpha val="65000"/>
                </a:schemeClr>
              </a:gs>
              <a:gs pos="100000">
                <a:schemeClr val="accent2">
                  <a:alpha val="65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449238" y="0"/>
            <a:ext cx="360212" cy="3428999"/>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4" name="Text Placeholder 13">
            <a:extLst>
              <a:ext uri="{FF2B5EF4-FFF2-40B4-BE49-F238E27FC236}">
                <a16:creationId xmlns:a16="http://schemas.microsoft.com/office/drawing/2014/main" id="{E12A7F45-8321-B9CA-898B-C0AC79B460C1}"/>
              </a:ext>
            </a:extLst>
          </p:cNvPr>
          <p:cNvSpPr>
            <a:spLocks noGrp="1"/>
          </p:cNvSpPr>
          <p:nvPr>
            <p:ph type="body" sz="quarter" idx="19"/>
          </p:nvPr>
        </p:nvSpPr>
        <p:spPr>
          <a:xfrm>
            <a:off x="4419517" y="4521765"/>
            <a:ext cx="1500082" cy="2336235"/>
          </a:xfrm>
          <a:custGeom>
            <a:avLst/>
            <a:gdLst>
              <a:gd name="connsiteX0" fmla="*/ 180772 w 1104947"/>
              <a:gd name="connsiteY0" fmla="*/ 0 h 1720850"/>
              <a:gd name="connsiteX1" fmla="*/ 1104947 w 1104947"/>
              <a:gd name="connsiteY1" fmla="*/ 0 h 1720850"/>
              <a:gd name="connsiteX2" fmla="*/ 924175 w 1104947"/>
              <a:gd name="connsiteY2" fmla="*/ 1720850 h 1720850"/>
              <a:gd name="connsiteX3" fmla="*/ 0 w 1104947"/>
              <a:gd name="connsiteY3" fmla="*/ 1720850 h 1720850"/>
            </a:gdLst>
            <a:ahLst/>
            <a:cxnLst>
              <a:cxn ang="0">
                <a:pos x="connsiteX0" y="connsiteY0"/>
              </a:cxn>
              <a:cxn ang="0">
                <a:pos x="connsiteX1" y="connsiteY1"/>
              </a:cxn>
              <a:cxn ang="0">
                <a:pos x="connsiteX2" y="connsiteY2"/>
              </a:cxn>
              <a:cxn ang="0">
                <a:pos x="connsiteX3" y="connsiteY3"/>
              </a:cxn>
            </a:cxnLst>
            <a:rect l="l" t="t" r="r" b="b"/>
            <a:pathLst>
              <a:path w="1104947" h="1720850">
                <a:moveTo>
                  <a:pt x="180772" y="0"/>
                </a:moveTo>
                <a:lnTo>
                  <a:pt x="1104947" y="0"/>
                </a:lnTo>
                <a:lnTo>
                  <a:pt x="924175" y="1720850"/>
                </a:lnTo>
                <a:lnTo>
                  <a:pt x="0" y="1720850"/>
                </a:lnTo>
                <a:close/>
              </a:path>
            </a:pathLst>
          </a:custGeom>
          <a:gradFill flip="none" rotWithShape="1">
            <a:gsLst>
              <a:gs pos="0">
                <a:schemeClr val="accent2"/>
              </a:gs>
              <a:gs pos="100000">
                <a:schemeClr val="accent2">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20" name="Text Placeholder 10">
            <a:extLst>
              <a:ext uri="{FF2B5EF4-FFF2-40B4-BE49-F238E27FC236}">
                <a16:creationId xmlns:a16="http://schemas.microsoft.com/office/drawing/2014/main" id="{A8A7E0F1-35B4-2FBC-029E-E8C3071DA189}"/>
              </a:ext>
            </a:extLst>
          </p:cNvPr>
          <p:cNvSpPr>
            <a:spLocks noGrp="1"/>
          </p:cNvSpPr>
          <p:nvPr>
            <p:ph type="body" sz="quarter" idx="21" hasCustomPrompt="1"/>
          </p:nvPr>
        </p:nvSpPr>
        <p:spPr>
          <a:xfrm>
            <a:off x="6231364" y="1270000"/>
            <a:ext cx="5157361"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0">
            <a:extLst>
              <a:ext uri="{FF2B5EF4-FFF2-40B4-BE49-F238E27FC236}">
                <a16:creationId xmlns:a16="http://schemas.microsoft.com/office/drawing/2014/main" id="{111F06A5-B9A8-1DCD-DE9A-E6E563E21245}"/>
              </a:ext>
            </a:extLst>
          </p:cNvPr>
          <p:cNvSpPr>
            <a:spLocks noGrp="1"/>
          </p:cNvSpPr>
          <p:nvPr>
            <p:ph type="body" sz="quarter" idx="15" hasCustomPrompt="1"/>
          </p:nvPr>
        </p:nvSpPr>
        <p:spPr>
          <a:xfrm>
            <a:off x="811036" y="2599595"/>
            <a:ext cx="401637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7" name="Title 20">
            <a:extLst>
              <a:ext uri="{FF2B5EF4-FFF2-40B4-BE49-F238E27FC236}">
                <a16:creationId xmlns:a16="http://schemas.microsoft.com/office/drawing/2014/main" id="{1DD33493-9C15-A2D4-9A2E-E1280CC7BE69}"/>
              </a:ext>
            </a:extLst>
          </p:cNvPr>
          <p:cNvSpPr>
            <a:spLocks noGrp="1"/>
          </p:cNvSpPr>
          <p:nvPr>
            <p:ph type="title" hasCustomPrompt="1"/>
          </p:nvPr>
        </p:nvSpPr>
        <p:spPr>
          <a:xfrm>
            <a:off x="803277" y="1270000"/>
            <a:ext cx="4024134" cy="1329595"/>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299765363"/>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Overlay 4_One Column">
    <p:bg>
      <p:bgPr>
        <a:gradFill>
          <a:gsLst>
            <a:gs pos="20000">
              <a:schemeClr val="accent3"/>
            </a:gs>
            <a:gs pos="100000">
              <a:schemeClr val="tx2"/>
            </a:gs>
          </a:gsLst>
          <a:lin ang="2700000" scaled="1"/>
        </a:gradFill>
        <a:effectLst/>
      </p:bgPr>
    </p:bg>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92D3984C-01BB-1AF9-1A68-89E803169CC6}"/>
              </a:ext>
            </a:extLst>
          </p:cNvPr>
          <p:cNvSpPr>
            <a:spLocks noGrp="1"/>
          </p:cNvSpPr>
          <p:nvPr>
            <p:ph type="pic" sz="quarter" idx="18" hasCustomPrompt="1"/>
          </p:nvPr>
        </p:nvSpPr>
        <p:spPr>
          <a:xfrm>
            <a:off x="-2" y="0"/>
            <a:ext cx="12192001" cy="6858000"/>
          </a:xfrm>
          <a:prstGeom prst="rect">
            <a:avLst/>
          </a:prstGeom>
          <a:solidFill>
            <a:schemeClr val="bg1">
              <a:lumMod val="85000"/>
            </a:schemeClr>
          </a:solidFill>
        </p:spPr>
        <p:txBody>
          <a:bodyPr wrap="square" anchor="ctr" anchorCtr="0">
            <a:noAutofit/>
          </a:bodyPr>
          <a:lstStyle>
            <a:lvl1pPr algn="ctr">
              <a:defRPr>
                <a:latin typeface="+mn-lt"/>
              </a:defRPr>
            </a:lvl1pPr>
          </a:lstStyle>
          <a:p>
            <a:r>
              <a:rPr lang="en-GB" dirty="0"/>
              <a:t>Click Icon to insert</a:t>
            </a:r>
            <a:br>
              <a:rPr lang="en-GB" dirty="0"/>
            </a:br>
            <a:r>
              <a:rPr lang="en-GB" dirty="0"/>
              <a:t>image</a:t>
            </a:r>
          </a:p>
        </p:txBody>
      </p:sp>
      <p:sp>
        <p:nvSpPr>
          <p:cNvPr id="7" name="Text Placeholder 6">
            <a:extLst>
              <a:ext uri="{FF2B5EF4-FFF2-40B4-BE49-F238E27FC236}">
                <a16:creationId xmlns:a16="http://schemas.microsoft.com/office/drawing/2014/main" id="{41905BBB-757C-89FB-4C9E-FE1ADB740C8D}"/>
              </a:ext>
            </a:extLst>
          </p:cNvPr>
          <p:cNvSpPr>
            <a:spLocks noGrp="1"/>
          </p:cNvSpPr>
          <p:nvPr>
            <p:ph type="body" sz="quarter" idx="20"/>
          </p:nvPr>
        </p:nvSpPr>
        <p:spPr>
          <a:xfrm>
            <a:off x="7236592" y="1"/>
            <a:ext cx="4955408" cy="6850161"/>
          </a:xfrm>
          <a:custGeom>
            <a:avLst/>
            <a:gdLst>
              <a:gd name="connsiteX0" fmla="*/ 0 w 4955408"/>
              <a:gd name="connsiteY0" fmla="*/ 0 h 6850161"/>
              <a:gd name="connsiteX1" fmla="*/ 4955408 w 4955408"/>
              <a:gd name="connsiteY1" fmla="*/ 0 h 6850161"/>
              <a:gd name="connsiteX2" fmla="*/ 4955408 w 4955408"/>
              <a:gd name="connsiteY2" fmla="*/ 6850161 h 6850161"/>
              <a:gd name="connsiteX3" fmla="*/ 4747362 w 4955408"/>
              <a:gd name="connsiteY3" fmla="*/ 6849422 h 6850161"/>
              <a:gd name="connsiteX4" fmla="*/ 4330 w 4955408"/>
              <a:gd name="connsiteY4" fmla="*/ 6846674 h 6850161"/>
              <a:gd name="connsiteX5" fmla="*/ 368445 w 4955408"/>
              <a:gd name="connsiteY5" fmla="*/ 3423336 h 685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08" h="6850161">
                <a:moveTo>
                  <a:pt x="0" y="0"/>
                </a:moveTo>
                <a:lnTo>
                  <a:pt x="4955408" y="0"/>
                </a:lnTo>
                <a:lnTo>
                  <a:pt x="4955408" y="6850161"/>
                </a:lnTo>
                <a:lnTo>
                  <a:pt x="4747362" y="6849422"/>
                </a:lnTo>
                <a:lnTo>
                  <a:pt x="4330" y="6846674"/>
                </a:lnTo>
                <a:lnTo>
                  <a:pt x="368445" y="3423336"/>
                </a:lnTo>
                <a:close/>
              </a:path>
            </a:pathLst>
          </a:custGeom>
          <a:gradFill flip="none" rotWithShape="1">
            <a:gsLst>
              <a:gs pos="0">
                <a:schemeClr val="accent1">
                  <a:alpha val="80000"/>
                </a:schemeClr>
              </a:gs>
              <a:gs pos="100000">
                <a:schemeClr val="accent1">
                  <a:alpha val="70000"/>
                </a:schemeClr>
              </a:gs>
            </a:gsLst>
            <a:lin ang="16200000" scaled="1"/>
            <a:tileRect/>
          </a:gradFill>
          <a:ln w="8568" cap="flat">
            <a:noFill/>
            <a:prstDash val="solid"/>
            <a:miter/>
          </a:ln>
        </p:spPr>
        <p:txBody>
          <a:bodyPr wrap="square" rtlCol="0" anchor="ctr">
            <a:noAutofit/>
          </a:bodyPr>
          <a:lstStyle>
            <a:lvl1pPr>
              <a:defRPr lang="en-GB" dirty="0">
                <a:noFill/>
              </a:defRPr>
            </a:lvl1pPr>
          </a:lstStyle>
          <a:p>
            <a:pPr lvl="0"/>
            <a:endParaRPr lang="en-GB" dirty="0"/>
          </a:p>
        </p:txBody>
      </p:sp>
      <p:sp>
        <p:nvSpPr>
          <p:cNvPr id="4" name="Slide Number Placeholder 2">
            <a:extLst>
              <a:ext uri="{FF2B5EF4-FFF2-40B4-BE49-F238E27FC236}">
                <a16:creationId xmlns:a16="http://schemas.microsoft.com/office/drawing/2014/main" id="{ED437F1B-4ED4-A6B6-BD3B-0AED1E9124AD}"/>
              </a:ext>
            </a:extLst>
          </p:cNvPr>
          <p:cNvSpPr>
            <a:spLocks noGrp="1"/>
          </p:cNvSpPr>
          <p:nvPr>
            <p:ph type="sldNum" sz="quarter" idx="10"/>
          </p:nvPr>
        </p:nvSpPr>
        <p:spPr>
          <a:xfrm>
            <a:off x="11352213" y="6353175"/>
            <a:ext cx="504000" cy="232475"/>
          </a:xfrm>
        </p:spPr>
        <p:txBody>
          <a:bodyPr/>
          <a:lstStyle>
            <a:lvl1pPr>
              <a:defRPr>
                <a:solidFill>
                  <a:schemeClr val="bg1"/>
                </a:solidFill>
              </a:defRPr>
            </a:lvl1pPr>
          </a:lstStyle>
          <a:p>
            <a:fld id="{8D106B86-2C1D-4C37-AAEC-BECB664F03FD}" type="slidenum">
              <a:rPr lang="en-GB" smtClean="0"/>
              <a:pPr/>
              <a:t>‹#›</a:t>
            </a:fld>
            <a:endParaRPr lang="en-GB" dirty="0"/>
          </a:p>
        </p:txBody>
      </p:sp>
      <p:sp>
        <p:nvSpPr>
          <p:cNvPr id="6" name="Graphic 3">
            <a:extLst>
              <a:ext uri="{FF2B5EF4-FFF2-40B4-BE49-F238E27FC236}">
                <a16:creationId xmlns:a16="http://schemas.microsoft.com/office/drawing/2014/main" id="{4B6C034C-7994-3E3D-A629-32F1376B20C2}"/>
              </a:ext>
            </a:extLst>
          </p:cNvPr>
          <p:cNvSpPr/>
          <p:nvPr userDrawn="1"/>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chemeClr val="bg1"/>
            </a:solidFill>
            <a:prstDash val="solid"/>
            <a:miter/>
          </a:ln>
        </p:spPr>
        <p:txBody>
          <a:bodyPr rtlCol="0" anchor="ctr"/>
          <a:lstStyle/>
          <a:p>
            <a:endParaRPr lang="en-GB">
              <a:latin typeface="+mn-lt"/>
            </a:endParaRPr>
          </a:p>
        </p:txBody>
      </p:sp>
      <p:sp>
        <p:nvSpPr>
          <p:cNvPr id="8" name="Footer Placeholder 7">
            <a:extLst>
              <a:ext uri="{FF2B5EF4-FFF2-40B4-BE49-F238E27FC236}">
                <a16:creationId xmlns:a16="http://schemas.microsoft.com/office/drawing/2014/main" id="{4D60F69D-ED10-D147-ED0C-F2198342E65E}"/>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 2023 Korn Ferry</a:t>
            </a:r>
          </a:p>
        </p:txBody>
      </p:sp>
      <p:sp>
        <p:nvSpPr>
          <p:cNvPr id="3" name="Text Placeholder 15">
            <a:extLst>
              <a:ext uri="{FF2B5EF4-FFF2-40B4-BE49-F238E27FC236}">
                <a16:creationId xmlns:a16="http://schemas.microsoft.com/office/drawing/2014/main" id="{269B7DAA-A88A-F22C-E4D6-EDE1C9657E41}"/>
              </a:ext>
            </a:extLst>
          </p:cNvPr>
          <p:cNvSpPr>
            <a:spLocks noGrp="1"/>
          </p:cNvSpPr>
          <p:nvPr>
            <p:ph type="body" sz="quarter" idx="16"/>
          </p:nvPr>
        </p:nvSpPr>
        <p:spPr>
          <a:xfrm>
            <a:off x="1146006" y="1"/>
            <a:ext cx="330194" cy="314325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21" name="Text Placeholder 10">
            <a:extLst>
              <a:ext uri="{FF2B5EF4-FFF2-40B4-BE49-F238E27FC236}">
                <a16:creationId xmlns:a16="http://schemas.microsoft.com/office/drawing/2014/main" id="{BFEFB553-CA50-A1B9-1554-666C889A9EB1}"/>
              </a:ext>
            </a:extLst>
          </p:cNvPr>
          <p:cNvSpPr>
            <a:spLocks noGrp="1"/>
          </p:cNvSpPr>
          <p:nvPr>
            <p:ph type="body" sz="quarter" idx="22" hasCustomPrompt="1"/>
          </p:nvPr>
        </p:nvSpPr>
        <p:spPr>
          <a:xfrm>
            <a:off x="8950018" y="1270000"/>
            <a:ext cx="2430000" cy="259394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B21AEE25-B485-D8EA-D5E3-9C5A832CD926}"/>
              </a:ext>
            </a:extLst>
          </p:cNvPr>
          <p:cNvSpPr>
            <a:spLocks noGrp="1"/>
          </p:cNvSpPr>
          <p:nvPr>
            <p:ph type="body" sz="quarter" idx="15" hasCustomPrompt="1"/>
          </p:nvPr>
        </p:nvSpPr>
        <p:spPr>
          <a:xfrm>
            <a:off x="811036" y="5486018"/>
            <a:ext cx="6275564"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89123D99-C85D-1F7D-E57C-DEBD8E734E5E}"/>
              </a:ext>
            </a:extLst>
          </p:cNvPr>
          <p:cNvSpPr>
            <a:spLocks noGrp="1"/>
          </p:cNvSpPr>
          <p:nvPr>
            <p:ph type="title" hasCustomPrompt="1"/>
          </p:nvPr>
        </p:nvSpPr>
        <p:spPr>
          <a:xfrm>
            <a:off x="803276" y="3566623"/>
            <a:ext cx="6283323" cy="1772793"/>
          </a:xfrm>
        </p:spPr>
        <p:txBody>
          <a:bodyPr wrap="square" anchor="t">
            <a:spAutoFit/>
          </a:bodyPr>
          <a:lstStyle>
            <a:lvl1pPr>
              <a:lnSpc>
                <a:spcPct val="80000"/>
              </a:lnSpc>
              <a:defRPr sz="7200" b="1" i="1" cap="all" baseline="0">
                <a:ln w="15875">
                  <a:solidFill>
                    <a:schemeClr val="bg1"/>
                  </a:solidFill>
                </a:ln>
                <a:noFill/>
              </a:defRPr>
            </a:lvl1pPr>
          </a:lstStyle>
          <a:p>
            <a:r>
              <a:rPr lang="en-GB" dirty="0"/>
              <a:t>[insert title here]</a:t>
            </a:r>
          </a:p>
        </p:txBody>
      </p:sp>
    </p:spTree>
    <p:extLst>
      <p:ext uri="{BB962C8B-B14F-4D97-AF65-F5344CB8AC3E}">
        <p14:creationId xmlns:p14="http://schemas.microsoft.com/office/powerpoint/2010/main" val="1976269968"/>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Overlay 5_Two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19350"/>
            <a:ext cx="5148263"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612" y="0"/>
            <a:ext cx="213838" cy="2035605"/>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6" name="Text Placeholder 10">
            <a:extLst>
              <a:ext uri="{FF2B5EF4-FFF2-40B4-BE49-F238E27FC236}">
                <a16:creationId xmlns:a16="http://schemas.microsoft.com/office/drawing/2014/main" id="{3C84D8C1-0A7A-DD80-5CDF-69C1088A8806}"/>
              </a:ext>
            </a:extLst>
          </p:cNvPr>
          <p:cNvSpPr>
            <a:spLocks noGrp="1"/>
          </p:cNvSpPr>
          <p:nvPr>
            <p:ph type="body" sz="quarter" idx="21" hasCustomPrompt="1"/>
          </p:nvPr>
        </p:nvSpPr>
        <p:spPr>
          <a:xfrm>
            <a:off x="8958725" y="2419350"/>
            <a:ext cx="2430000" cy="3746499"/>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a:extLst>
              <a:ext uri="{FF2B5EF4-FFF2-40B4-BE49-F238E27FC236}">
                <a16:creationId xmlns:a16="http://schemas.microsoft.com/office/drawing/2014/main" id="{9BFD4A21-E78E-2FDC-71E9-268FEB8DF53D}"/>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0" name="Title 20">
            <a:extLst>
              <a:ext uri="{FF2B5EF4-FFF2-40B4-BE49-F238E27FC236}">
                <a16:creationId xmlns:a16="http://schemas.microsoft.com/office/drawing/2014/main" id="{123EF1FE-DB98-8BA7-7200-C3DAE74E83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0"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B6BDD897-437D-1C02-8F6E-7D8F1A1A79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248798557"/>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Overlay 6_On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US" dirty="0" smtClean="0">
                <a:noFill/>
              </a:defRPr>
            </a:lvl1pPr>
            <a:lvl2pPr>
              <a:defRPr lang="en-US" dirty="0" smtClean="0">
                <a:noFill/>
              </a:defRPr>
            </a:lvl2pPr>
            <a:lvl3pPr>
              <a:defRPr lang="en-US" dirty="0" smtClean="0">
                <a:noFill/>
              </a:defRPr>
            </a:lvl3pPr>
            <a:lvl4pPr>
              <a:defRPr lang="en-US" dirty="0" smtClean="0">
                <a:noFill/>
              </a:defRPr>
            </a:lvl4pPr>
            <a:lvl5pPr>
              <a:defRPr lang="en-GB" dirty="0">
                <a:noFill/>
              </a:defRPr>
            </a:lvl5pPr>
          </a:lstStyle>
          <a:p>
            <a:pPr lvl="0"/>
            <a:endParaRPr lang="en-GB" dirty="0"/>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7862888"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02C4CD77-28FA-CF00-9E79-C99CDC09F632}"/>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sp>
        <p:nvSpPr>
          <p:cNvPr id="12" name="Title 20">
            <a:extLst>
              <a:ext uri="{FF2B5EF4-FFF2-40B4-BE49-F238E27FC236}">
                <a16:creationId xmlns:a16="http://schemas.microsoft.com/office/drawing/2014/main" id="{6F69A74D-B37E-1E10-29A9-AA449525B286}"/>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pic>
        <p:nvPicPr>
          <p:cNvPr id="3" name="Graphic 2">
            <a:extLst>
              <a:ext uri="{FF2B5EF4-FFF2-40B4-BE49-F238E27FC236}">
                <a16:creationId xmlns:a16="http://schemas.microsoft.com/office/drawing/2014/main" id="{96C23706-952E-00A3-3456-9ABC1E2740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15044165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Overlay 6_Three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C15A3E-2A4B-69A9-E405-2FA8C3831D6B}"/>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atin typeface="+mn-lt"/>
              </a:defRPr>
            </a:lvl1pPr>
          </a:lstStyle>
          <a:p>
            <a:r>
              <a:rPr lang="en-GB" dirty="0"/>
              <a:t>Click Icon to insert</a:t>
            </a:r>
            <a:br>
              <a:rPr lang="en-GB" dirty="0"/>
            </a:br>
            <a:r>
              <a:rPr lang="en-GB" dirty="0"/>
              <a:t>image</a:t>
            </a:r>
          </a:p>
        </p:txBody>
      </p:sp>
      <p:sp>
        <p:nvSpPr>
          <p:cNvPr id="9" name="Text Placeholder 8">
            <a:extLst>
              <a:ext uri="{FF2B5EF4-FFF2-40B4-BE49-F238E27FC236}">
                <a16:creationId xmlns:a16="http://schemas.microsoft.com/office/drawing/2014/main" id="{7F7EBA2F-A323-A7D9-60EC-320E32B7F11C}"/>
              </a:ext>
            </a:extLst>
          </p:cNvPr>
          <p:cNvSpPr>
            <a:spLocks noGrp="1"/>
          </p:cNvSpPr>
          <p:nvPr>
            <p:ph type="body" sz="quarter" idx="19"/>
          </p:nvPr>
        </p:nvSpPr>
        <p:spPr>
          <a:xfrm>
            <a:off x="0" y="0"/>
            <a:ext cx="8817584" cy="6858001"/>
          </a:xfrm>
          <a:custGeom>
            <a:avLst/>
            <a:gdLst>
              <a:gd name="connsiteX0" fmla="*/ 0 w 8817584"/>
              <a:gd name="connsiteY0" fmla="*/ 0 h 6858001"/>
              <a:gd name="connsiteX1" fmla="*/ 1504709 w 8817584"/>
              <a:gd name="connsiteY1" fmla="*/ 0 h 6858001"/>
              <a:gd name="connsiteX2" fmla="*/ 1504709 w 8817584"/>
              <a:gd name="connsiteY2" fmla="*/ 1 h 6858001"/>
              <a:gd name="connsiteX3" fmla="*/ 2500134 w 8817584"/>
              <a:gd name="connsiteY3" fmla="*/ 1 h 6858001"/>
              <a:gd name="connsiteX4" fmla="*/ 2627456 w 8817584"/>
              <a:gd name="connsiteY4" fmla="*/ 1 h 6858001"/>
              <a:gd name="connsiteX5" fmla="*/ 8817584 w 8817584"/>
              <a:gd name="connsiteY5" fmla="*/ 1 h 6858001"/>
              <a:gd name="connsiteX6" fmla="*/ 8096924 w 8817584"/>
              <a:gd name="connsiteY6" fmla="*/ 6858001 h 6858001"/>
              <a:gd name="connsiteX7" fmla="*/ 2627456 w 8817584"/>
              <a:gd name="connsiteY7" fmla="*/ 6858001 h 6858001"/>
              <a:gd name="connsiteX8" fmla="*/ 2500134 w 8817584"/>
              <a:gd name="connsiteY8" fmla="*/ 6858001 h 6858001"/>
              <a:gd name="connsiteX9" fmla="*/ 590312 w 8817584"/>
              <a:gd name="connsiteY9" fmla="*/ 6858001 h 6858001"/>
              <a:gd name="connsiteX10" fmla="*/ 590312 w 8817584"/>
              <a:gd name="connsiteY10" fmla="*/ 6858000 h 6858001"/>
              <a:gd name="connsiteX11" fmla="*/ 0 w 8817584"/>
              <a:gd name="connsiteY11"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7584" h="6858001">
                <a:moveTo>
                  <a:pt x="0" y="0"/>
                </a:moveTo>
                <a:lnTo>
                  <a:pt x="1504709" y="0"/>
                </a:lnTo>
                <a:lnTo>
                  <a:pt x="1504709" y="1"/>
                </a:lnTo>
                <a:lnTo>
                  <a:pt x="2500134" y="1"/>
                </a:lnTo>
                <a:lnTo>
                  <a:pt x="2627456" y="1"/>
                </a:lnTo>
                <a:lnTo>
                  <a:pt x="8817584" y="1"/>
                </a:lnTo>
                <a:lnTo>
                  <a:pt x="8096924" y="6858001"/>
                </a:lnTo>
                <a:lnTo>
                  <a:pt x="2627456" y="6858001"/>
                </a:lnTo>
                <a:lnTo>
                  <a:pt x="2500134" y="6858001"/>
                </a:lnTo>
                <a:lnTo>
                  <a:pt x="590312" y="6858001"/>
                </a:lnTo>
                <a:lnTo>
                  <a:pt x="590312" y="6858000"/>
                </a:lnTo>
                <a:lnTo>
                  <a:pt x="0" y="6858000"/>
                </a:lnTo>
                <a:close/>
              </a:path>
            </a:pathLst>
          </a:custGeom>
          <a:gradFill flip="none" rotWithShape="1">
            <a:gsLst>
              <a:gs pos="0">
                <a:schemeClr val="accent2"/>
              </a:gs>
              <a:gs pos="100000">
                <a:schemeClr val="accent1">
                  <a:alpha val="70000"/>
                </a:schemeClr>
              </a:gs>
            </a:gsLst>
            <a:lin ang="0" scaled="1"/>
            <a:tileRect/>
          </a:gradFill>
        </p:spPr>
        <p:txBody>
          <a:bodyPr vert="horz" wrap="square" lIns="0" tIns="0" rIns="0" bIns="0" rtlCol="0">
            <a:noAutofit/>
          </a:bodyPr>
          <a:lstStyle>
            <a:lvl1pPr>
              <a:defRPr lang="en-GB" b="1" cap="all" baseline="0" dirty="0">
                <a:noFill/>
              </a:defRPr>
            </a:lvl1pPr>
          </a:lstStyle>
          <a:p>
            <a:pPr lvl="0"/>
            <a:endParaRPr lang="en-GB" dirty="0"/>
          </a:p>
        </p:txBody>
      </p:sp>
      <p:sp>
        <p:nvSpPr>
          <p:cNvPr id="11" name="Text Placeholder 10">
            <a:extLst>
              <a:ext uri="{FF2B5EF4-FFF2-40B4-BE49-F238E27FC236}">
                <a16:creationId xmlns:a16="http://schemas.microsoft.com/office/drawing/2014/main" id="{D4564D2A-3F05-6C7D-DDC0-EA602FA5C7B7}"/>
              </a:ext>
            </a:extLst>
          </p:cNvPr>
          <p:cNvSpPr>
            <a:spLocks noGrp="1"/>
          </p:cNvSpPr>
          <p:nvPr>
            <p:ph type="body" sz="quarter" idx="18"/>
          </p:nvPr>
        </p:nvSpPr>
        <p:spPr>
          <a:xfrm>
            <a:off x="11022935" y="1"/>
            <a:ext cx="1169065" cy="6857999"/>
          </a:xfrm>
          <a:custGeom>
            <a:avLst/>
            <a:gdLst>
              <a:gd name="connsiteX0" fmla="*/ 720447 w 1169065"/>
              <a:gd name="connsiteY0" fmla="*/ 0 h 6857999"/>
              <a:gd name="connsiteX1" fmla="*/ 1169065 w 1169065"/>
              <a:gd name="connsiteY1" fmla="*/ 0 h 6857999"/>
              <a:gd name="connsiteX2" fmla="*/ 1169065 w 1169065"/>
              <a:gd name="connsiteY2" fmla="*/ 6857999 h 6857999"/>
              <a:gd name="connsiteX3" fmla="*/ 0 w 116906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69065" h="6857999">
                <a:moveTo>
                  <a:pt x="720447" y="0"/>
                </a:moveTo>
                <a:lnTo>
                  <a:pt x="1169065" y="0"/>
                </a:lnTo>
                <a:lnTo>
                  <a:pt x="1169065" y="6857999"/>
                </a:lnTo>
                <a:lnTo>
                  <a:pt x="0" y="6857999"/>
                </a:lnTo>
                <a:close/>
              </a:path>
            </a:pathLst>
          </a:custGeom>
          <a:gradFill flip="none" rotWithShape="1">
            <a:gsLst>
              <a:gs pos="20000">
                <a:schemeClr val="accent1">
                  <a:alpha val="70000"/>
                </a:schemeClr>
              </a:gs>
              <a:gs pos="100000">
                <a:schemeClr val="accent1">
                  <a:alpha val="0"/>
                </a:schemeClr>
              </a:gs>
            </a:gsLst>
            <a:lin ang="162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8" name="Text Placeholder 10">
            <a:extLst>
              <a:ext uri="{FF2B5EF4-FFF2-40B4-BE49-F238E27FC236}">
                <a16:creationId xmlns:a16="http://schemas.microsoft.com/office/drawing/2014/main" id="{523867C7-03BD-D322-8463-CE8EA75E40E9}"/>
              </a:ext>
            </a:extLst>
          </p:cNvPr>
          <p:cNvSpPr>
            <a:spLocks noGrp="1"/>
          </p:cNvSpPr>
          <p:nvPr>
            <p:ph type="body" sz="quarter" idx="13" hasCustomPrompt="1"/>
          </p:nvPr>
        </p:nvSpPr>
        <p:spPr>
          <a:xfrm>
            <a:off x="803275"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65C44CE-986E-B728-D69F-9FA7E1866EE8}"/>
              </a:ext>
            </a:extLst>
          </p:cNvPr>
          <p:cNvSpPr>
            <a:spLocks noGrp="1"/>
          </p:cNvSpPr>
          <p:nvPr>
            <p:ph type="body" sz="quarter" idx="16"/>
          </p:nvPr>
        </p:nvSpPr>
        <p:spPr>
          <a:xfrm>
            <a:off x="595200" y="0"/>
            <a:ext cx="214250" cy="2039530"/>
          </a:xfrm>
          <a:custGeom>
            <a:avLst/>
            <a:gdLst>
              <a:gd name="connsiteX0" fmla="*/ 720423 w 1860470"/>
              <a:gd name="connsiteY0" fmla="*/ 0 h 6858000"/>
              <a:gd name="connsiteX1" fmla="*/ 1860470 w 1860470"/>
              <a:gd name="connsiteY1" fmla="*/ 0 h 6858000"/>
              <a:gd name="connsiteX2" fmla="*/ 1139810 w 1860470"/>
              <a:gd name="connsiteY2" fmla="*/ 6858000 h 6858000"/>
              <a:gd name="connsiteX3" fmla="*/ 0 w 1860470"/>
              <a:gd name="connsiteY3" fmla="*/ 6858000 h 6858000"/>
              <a:gd name="connsiteX0" fmla="*/ 1139810 w 1860470"/>
              <a:gd name="connsiteY0" fmla="*/ 6858000 h 6949440"/>
              <a:gd name="connsiteX1" fmla="*/ 0 w 1860470"/>
              <a:gd name="connsiteY1" fmla="*/ 6858000 h 6949440"/>
              <a:gd name="connsiteX2" fmla="*/ 720423 w 1860470"/>
              <a:gd name="connsiteY2" fmla="*/ 0 h 6949440"/>
              <a:gd name="connsiteX3" fmla="*/ 1860470 w 1860470"/>
              <a:gd name="connsiteY3" fmla="*/ 0 h 6949440"/>
              <a:gd name="connsiteX4" fmla="*/ 1231250 w 1860470"/>
              <a:gd name="connsiteY4" fmla="*/ 6949440 h 6949440"/>
              <a:gd name="connsiteX0" fmla="*/ 1139810 w 1860470"/>
              <a:gd name="connsiteY0" fmla="*/ 6858000 h 6858000"/>
              <a:gd name="connsiteX1" fmla="*/ 0 w 1860470"/>
              <a:gd name="connsiteY1" fmla="*/ 6858000 h 6858000"/>
              <a:gd name="connsiteX2" fmla="*/ 720423 w 1860470"/>
              <a:gd name="connsiteY2" fmla="*/ 0 h 6858000"/>
              <a:gd name="connsiteX3" fmla="*/ 1860470 w 1860470"/>
              <a:gd name="connsiteY3" fmla="*/ 0 h 6858000"/>
              <a:gd name="connsiteX0" fmla="*/ 0 w 1860470"/>
              <a:gd name="connsiteY0" fmla="*/ 6858000 h 6858000"/>
              <a:gd name="connsiteX1" fmla="*/ 720423 w 1860470"/>
              <a:gd name="connsiteY1" fmla="*/ 0 h 6858000"/>
              <a:gd name="connsiteX2" fmla="*/ 1860470 w 1860470"/>
              <a:gd name="connsiteY2" fmla="*/ 0 h 6858000"/>
              <a:gd name="connsiteX0" fmla="*/ 0 w 720423"/>
              <a:gd name="connsiteY0" fmla="*/ 6858000 h 6858000"/>
              <a:gd name="connsiteX1" fmla="*/ 720423 w 720423"/>
              <a:gd name="connsiteY1" fmla="*/ 0 h 6858000"/>
            </a:gdLst>
            <a:ahLst/>
            <a:cxnLst>
              <a:cxn ang="0">
                <a:pos x="connsiteX0" y="connsiteY0"/>
              </a:cxn>
              <a:cxn ang="0">
                <a:pos x="connsiteX1" y="connsiteY1"/>
              </a:cxn>
            </a:cxnLst>
            <a:rect l="l" t="t" r="r" b="b"/>
            <a:pathLst>
              <a:path w="720423" h="6858000">
                <a:moveTo>
                  <a:pt x="0" y="6858000"/>
                </a:moveTo>
                <a:lnTo>
                  <a:pt x="720423" y="0"/>
                </a:lnTo>
              </a:path>
            </a:pathLst>
          </a:custGeom>
          <a:noFill/>
          <a:ln w="19050" cap="flat">
            <a:solidFill>
              <a:schemeClr val="bg1"/>
            </a:solidFill>
            <a:prstDash val="solid"/>
            <a:miter/>
          </a:ln>
        </p:spPr>
        <p:txBody>
          <a:bodyPr vert="horz" wrap="square" lIns="0" tIns="0" rIns="0" bIns="0" rtlCol="0" anchor="ctr">
            <a:noAutofit/>
          </a:bodyPr>
          <a:lstStyle>
            <a:lvl1pPr>
              <a:defRPr lang="en-US" smtClean="0">
                <a:noFill/>
              </a:defRPr>
            </a:lvl1pPr>
            <a:lvl2pPr>
              <a:defRPr lang="en-US" smtClean="0">
                <a:noFill/>
              </a:defRPr>
            </a:lvl2pPr>
            <a:lvl3pPr>
              <a:defRPr lang="en-US" smtClean="0">
                <a:noFill/>
              </a:defRPr>
            </a:lvl3pPr>
            <a:lvl4pPr>
              <a:defRPr lang="en-US" smtClean="0">
                <a:noFill/>
              </a:defRPr>
            </a:lvl4pPr>
            <a:lvl5pPr>
              <a:defRPr lang="en-GB">
                <a:noFill/>
              </a:defRPr>
            </a:lvl5pPr>
          </a:lstStyle>
          <a:p>
            <a:pPr lvl="0" algn="ctr">
              <a:buFont typeface="Arial" panose="020B0604020202020204" pitchFamily="34" charset="0"/>
            </a:pPr>
            <a:endParaRPr lang="en-GB" dirty="0"/>
          </a:p>
        </p:txBody>
      </p:sp>
      <p:sp>
        <p:nvSpPr>
          <p:cNvPr id="19" name="Text Placeholder 18">
            <a:extLst>
              <a:ext uri="{FF2B5EF4-FFF2-40B4-BE49-F238E27FC236}">
                <a16:creationId xmlns:a16="http://schemas.microsoft.com/office/drawing/2014/main" id="{F362F001-FA39-53DA-5112-FBAAD0DF210D}"/>
              </a:ext>
            </a:extLst>
          </p:cNvPr>
          <p:cNvSpPr>
            <a:spLocks noGrp="1"/>
          </p:cNvSpPr>
          <p:nvPr>
            <p:ph type="body" sz="quarter" idx="21"/>
          </p:nvPr>
        </p:nvSpPr>
        <p:spPr>
          <a:xfrm>
            <a:off x="7942028" y="0"/>
            <a:ext cx="1331802" cy="6858000"/>
          </a:xfrm>
          <a:custGeom>
            <a:avLst/>
            <a:gdLst>
              <a:gd name="connsiteX0" fmla="*/ 720421 w 1331802"/>
              <a:gd name="connsiteY0" fmla="*/ 0 h 6858000"/>
              <a:gd name="connsiteX1" fmla="*/ 1331802 w 1331802"/>
              <a:gd name="connsiteY1" fmla="*/ 0 h 6858000"/>
              <a:gd name="connsiteX2" fmla="*/ 611380 w 1331802"/>
              <a:gd name="connsiteY2" fmla="*/ 6858000 h 6858000"/>
              <a:gd name="connsiteX3" fmla="*/ 0 w 1331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31802" h="6858000">
                <a:moveTo>
                  <a:pt x="720421" y="0"/>
                </a:moveTo>
                <a:lnTo>
                  <a:pt x="1331802" y="0"/>
                </a:lnTo>
                <a:lnTo>
                  <a:pt x="611380" y="6858000"/>
                </a:lnTo>
                <a:lnTo>
                  <a:pt x="0" y="6858000"/>
                </a:lnTo>
                <a:close/>
              </a:path>
            </a:pathLst>
          </a:custGeom>
          <a:gradFill flip="none" rotWithShape="1">
            <a:gsLst>
              <a:gs pos="20000">
                <a:schemeClr val="accent1">
                  <a:alpha val="60000"/>
                </a:schemeClr>
              </a:gs>
              <a:gs pos="91000">
                <a:schemeClr val="accent2">
                  <a:alpha val="0"/>
                </a:schemeClr>
              </a:gs>
            </a:gsLst>
            <a:lin ang="5400000" scaled="1"/>
            <a:tileRect/>
          </a:gradFill>
          <a:ln w="9525" cap="flat">
            <a:noFill/>
            <a:prstDash val="solid"/>
            <a:miter/>
          </a:ln>
        </p:spPr>
        <p:txBody>
          <a:bodyPr rot="0" spcFirstLastPara="0" vertOverflow="overflow" horzOverflow="overflow" vert="horz" wrap="square" lIns="0" tIns="0" rIns="0" bIns="252000" numCol="1" spcCol="0" rtlCol="0" fromWordArt="0" anchor="t" anchorCtr="0" forceAA="0" compatLnSpc="1">
            <a:prstTxWarp prst="textNoShape">
              <a:avLst/>
            </a:prstTxWarp>
            <a:noAutofit/>
          </a:bodyPr>
          <a:lstStyle>
            <a:lvl1pPr>
              <a:defRPr lang="en-GB" dirty="0">
                <a:noFill/>
              </a:defRPr>
            </a:lvl1pPr>
          </a:lstStyle>
          <a:p>
            <a:pPr lvl="0"/>
            <a:endParaRPr lang="en-GB" dirty="0"/>
          </a:p>
        </p:txBody>
      </p:sp>
      <p:sp>
        <p:nvSpPr>
          <p:cNvPr id="7" name="Slide Number Placeholder 5">
            <a:extLst>
              <a:ext uri="{FF2B5EF4-FFF2-40B4-BE49-F238E27FC236}">
                <a16:creationId xmlns:a16="http://schemas.microsoft.com/office/drawing/2014/main" id="{D499594E-1BCE-3AAB-43D2-BEB781077023}"/>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chemeClr val="bg1"/>
                </a:solidFill>
                <a:latin typeface="+mn-lt"/>
                <a:cs typeface="Arial" panose="020B0604020202020204" pitchFamily="34" charset="0"/>
              </a:defRPr>
            </a:lvl1pPr>
          </a:lstStyle>
          <a:p>
            <a:fld id="{8D106B86-2C1D-4C37-AAEC-BECB664F03FD}" type="slidenum">
              <a:rPr lang="en-GB" smtClean="0"/>
              <a:pPr/>
              <a:t>‹#›</a:t>
            </a:fld>
            <a:endParaRPr lang="en-GB"/>
          </a:p>
        </p:txBody>
      </p:sp>
      <p:sp>
        <p:nvSpPr>
          <p:cNvPr id="2" name="Text Placeholder 10">
            <a:extLst>
              <a:ext uri="{FF2B5EF4-FFF2-40B4-BE49-F238E27FC236}">
                <a16:creationId xmlns:a16="http://schemas.microsoft.com/office/drawing/2014/main" id="{A20D9BCB-F6EF-6E68-5BE7-23C76A316AD1}"/>
              </a:ext>
            </a:extLst>
          </p:cNvPr>
          <p:cNvSpPr>
            <a:spLocks noGrp="1"/>
          </p:cNvSpPr>
          <p:nvPr>
            <p:ph type="body" sz="quarter" idx="22" hasCustomPrompt="1"/>
          </p:nvPr>
        </p:nvSpPr>
        <p:spPr>
          <a:xfrm>
            <a:off x="3524250"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0">
            <a:extLst>
              <a:ext uri="{FF2B5EF4-FFF2-40B4-BE49-F238E27FC236}">
                <a16:creationId xmlns:a16="http://schemas.microsoft.com/office/drawing/2014/main" id="{DB78A984-ED72-2A7B-CE29-0167F5665689}"/>
              </a:ext>
            </a:extLst>
          </p:cNvPr>
          <p:cNvSpPr>
            <a:spLocks noGrp="1"/>
          </p:cNvSpPr>
          <p:nvPr>
            <p:ph type="body" sz="quarter" idx="23" hasCustomPrompt="1"/>
          </p:nvPr>
        </p:nvSpPr>
        <p:spPr>
          <a:xfrm>
            <a:off x="6248372" y="2436596"/>
            <a:ext cx="2430000" cy="3658022"/>
          </a:xfrm>
        </p:spPr>
        <p:txBody>
          <a:bodyPr/>
          <a:lstStyle>
            <a:lvl1pPr>
              <a:defRPr sz="1600">
                <a:solidFill>
                  <a:schemeClr val="bg1"/>
                </a:solidFill>
              </a:defRPr>
            </a:lvl1pPr>
            <a:lvl2pPr>
              <a:defRPr sz="1400" b="1">
                <a:solidFill>
                  <a:schemeClr val="bg1"/>
                </a:solidFill>
              </a:defRPr>
            </a:lvl2pPr>
            <a:lvl3pP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20">
            <a:extLst>
              <a:ext uri="{FF2B5EF4-FFF2-40B4-BE49-F238E27FC236}">
                <a16:creationId xmlns:a16="http://schemas.microsoft.com/office/drawing/2014/main" id="{2F66D999-84D7-E9F9-AF86-89CF761DE099}"/>
              </a:ext>
            </a:extLst>
          </p:cNvPr>
          <p:cNvSpPr>
            <a:spLocks noGrp="1"/>
          </p:cNvSpPr>
          <p:nvPr>
            <p:ph type="title" hasCustomPrompt="1"/>
          </p:nvPr>
        </p:nvSpPr>
        <p:spPr>
          <a:xfrm>
            <a:off x="803276" y="588361"/>
            <a:ext cx="7862887" cy="664797"/>
          </a:xfrm>
        </p:spPr>
        <p:txBody>
          <a:bodyPr wrap="square" anchor="t">
            <a:spAutoFit/>
          </a:bodyPr>
          <a:lstStyle>
            <a:lvl1pPr>
              <a:lnSpc>
                <a:spcPct val="90000"/>
              </a:lnSpc>
              <a:defRPr sz="4800" b="1" i="1" cap="all" baseline="0">
                <a:ln w="15875">
                  <a:solidFill>
                    <a:schemeClr val="bg1"/>
                  </a:solidFill>
                </a:ln>
                <a:noFill/>
              </a:defRPr>
            </a:lvl1pPr>
          </a:lstStyle>
          <a:p>
            <a:r>
              <a:rPr lang="en-GB" dirty="0"/>
              <a:t>[insert title here]</a:t>
            </a:r>
          </a:p>
        </p:txBody>
      </p:sp>
      <p:sp>
        <p:nvSpPr>
          <p:cNvPr id="12" name="Text Placeholder 10">
            <a:extLst>
              <a:ext uri="{FF2B5EF4-FFF2-40B4-BE49-F238E27FC236}">
                <a16:creationId xmlns:a16="http://schemas.microsoft.com/office/drawing/2014/main" id="{6DDF344A-C7B7-0AD9-CDCE-B639A17027B8}"/>
              </a:ext>
            </a:extLst>
          </p:cNvPr>
          <p:cNvSpPr>
            <a:spLocks noGrp="1"/>
          </p:cNvSpPr>
          <p:nvPr>
            <p:ph type="body" sz="quarter" idx="15" hasCustomPrompt="1"/>
          </p:nvPr>
        </p:nvSpPr>
        <p:spPr>
          <a:xfrm>
            <a:off x="811036" y="1707744"/>
            <a:ext cx="7862887" cy="312330"/>
          </a:xfrm>
        </p:spPr>
        <p:txBody>
          <a:bodyPr wrap="square">
            <a:spAutoFit/>
          </a:bodyPr>
          <a:lstStyle>
            <a:lvl1pPr>
              <a:defRPr sz="2000" b="1" cap="all" baseline="0">
                <a:solidFill>
                  <a:schemeClr val="bg1"/>
                </a:solidFill>
              </a:defRPr>
            </a:lvl1pPr>
            <a:lvl2pPr>
              <a:defRPr sz="1800" b="1" cap="all" baseline="0">
                <a:solidFill>
                  <a:schemeClr val="bg1"/>
                </a:solidFill>
              </a:defRPr>
            </a:lvl2pPr>
            <a:lvl3pPr>
              <a:defRPr sz="1600" b="1" cap="all" baseline="0">
                <a:solidFill>
                  <a:schemeClr val="bg1"/>
                </a:solidFill>
              </a:defRPr>
            </a:lvl3pPr>
            <a:lvl4pPr>
              <a:buClr>
                <a:schemeClr val="bg1"/>
              </a:buClr>
              <a:defRPr sz="1600" b="1" cap="all" baseline="0">
                <a:solidFill>
                  <a:schemeClr val="bg1"/>
                </a:solidFill>
              </a:defRPr>
            </a:lvl4pPr>
            <a:lvl5pPr>
              <a:buClr>
                <a:schemeClr val="bg1"/>
              </a:buClr>
              <a:defRPr sz="1600" b="1" cap="all" baseline="0">
                <a:solidFill>
                  <a:schemeClr val="bg1"/>
                </a:solidFill>
              </a:defRPr>
            </a:lvl5pPr>
          </a:lstStyle>
          <a:p>
            <a:pPr lvl="0"/>
            <a:r>
              <a:rPr lang="en-US" dirty="0"/>
              <a:t>[insert subtitle here]</a:t>
            </a:r>
          </a:p>
        </p:txBody>
      </p:sp>
      <p:pic>
        <p:nvPicPr>
          <p:cNvPr id="13" name="Graphic 12">
            <a:extLst>
              <a:ext uri="{FF2B5EF4-FFF2-40B4-BE49-F238E27FC236}">
                <a16:creationId xmlns:a16="http://schemas.microsoft.com/office/drawing/2014/main" id="{D51B0270-2802-3821-79F7-159DD2479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790034275"/>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505">
          <p15:clr>
            <a:srgbClr val="FBAE40"/>
          </p15:clr>
        </p15:guide>
        <p15:guide id="4" pos="2036">
          <p15:clr>
            <a:srgbClr val="FBAE40"/>
          </p15:clr>
        </p15:guide>
        <p15:guide id="5" pos="2218">
          <p15:clr>
            <a:srgbClr val="FBAE40"/>
          </p15:clr>
        </p15:guide>
        <p15:guide id="6" pos="3749">
          <p15:clr>
            <a:srgbClr val="FBAE40"/>
          </p15:clr>
        </p15:guide>
        <p15:guide id="7" pos="3930">
          <p15:clr>
            <a:srgbClr val="FBAE40"/>
          </p15:clr>
        </p15:guide>
        <p15:guide id="8" pos="5461">
          <p15:clr>
            <a:srgbClr val="FBAE40"/>
          </p15:clr>
        </p15:guide>
        <p15:guide id="9" pos="5643">
          <p15:clr>
            <a:srgbClr val="FBAE40"/>
          </p15:clr>
        </p15:guide>
        <p15:guide id="10" pos="7174">
          <p15:clr>
            <a:srgbClr val="FBAE40"/>
          </p15:clr>
        </p15:guide>
        <p15:guide id="11" orient="horz">
          <p15:clr>
            <a:srgbClr val="FBAE40"/>
          </p15:clr>
        </p15:guide>
        <p15:guide id="12"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2.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8.sv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image" Target="../media/image7.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image" Target="../media/image8.sv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image" Target="../media/image7.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image" Target="../media/image7.png"/><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theme" Target="../theme/theme5.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image" Target="../media/image8.sv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8" Type="http://schemas.openxmlformats.org/officeDocument/2006/relationships/slideLayout" Target="../slideLayouts/slideLayout144.xml"/><Relationship Id="rId3" Type="http://schemas.openxmlformats.org/officeDocument/2006/relationships/slideLayout" Target="../slideLayouts/slideLayout13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image" Target="../media/image7.png"/><Relationship Id="rId7" Type="http://schemas.openxmlformats.org/officeDocument/2006/relationships/slideLayout" Target="../slideLayouts/slideLayout18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9" Type="http://schemas.openxmlformats.org/officeDocument/2006/relationships/slideLayout" Target="../slideLayouts/slideLayout202.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theme" Target="../theme/theme6.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8" Type="http://schemas.openxmlformats.org/officeDocument/2006/relationships/slideLayout" Target="../slideLayouts/slideLayout181.xml"/><Relationship Id="rId51" Type="http://schemas.openxmlformats.org/officeDocument/2006/relationships/image" Target="../media/image8.svg"/><Relationship Id="rId3" Type="http://schemas.openxmlformats.org/officeDocument/2006/relationships/slideLayout" Target="../slideLayouts/slideLayout176.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20" Type="http://schemas.openxmlformats.org/officeDocument/2006/relationships/slideLayout" Target="../slideLayouts/slideLayout193.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US"/>
              <a:t>Click to edit Master title style</a:t>
            </a:r>
            <a:endParaRPr lang="en-GB" dirty="0"/>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sp>
        <p:nvSpPr>
          <p:cNvPr id="6" name="Rectangle 5">
            <a:extLst>
              <a:ext uri="{FF2B5EF4-FFF2-40B4-BE49-F238E27FC236}">
                <a16:creationId xmlns:a16="http://schemas.microsoft.com/office/drawing/2014/main" id="{FC3CABD6-8B4B-4699-E276-A5A9C7779196}"/>
              </a:ext>
            </a:extLst>
          </p:cNvPr>
          <p:cNvSpPr/>
          <p:nvPr userDrawn="1"/>
        </p:nvSpPr>
        <p:spPr>
          <a:xfrm>
            <a:off x="-2907637" y="130805"/>
            <a:ext cx="557049" cy="58233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2489EC-195F-FDAD-5EAD-C1ACA81FE6BC}"/>
              </a:ext>
            </a:extLst>
          </p:cNvPr>
          <p:cNvSpPr/>
          <p:nvPr userDrawn="1"/>
        </p:nvSpPr>
        <p:spPr>
          <a:xfrm>
            <a:off x="-2907638" y="809770"/>
            <a:ext cx="557049" cy="582335"/>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3D738F-20AA-ACEB-61E2-33C6063066DD}"/>
              </a:ext>
            </a:extLst>
          </p:cNvPr>
          <p:cNvSpPr/>
          <p:nvPr userDrawn="1"/>
        </p:nvSpPr>
        <p:spPr>
          <a:xfrm>
            <a:off x="-2907639" y="1488735"/>
            <a:ext cx="557049" cy="582335"/>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E0812-F5EC-24A9-6ABA-A1D602545286}"/>
              </a:ext>
            </a:extLst>
          </p:cNvPr>
          <p:cNvSpPr/>
          <p:nvPr userDrawn="1"/>
        </p:nvSpPr>
        <p:spPr>
          <a:xfrm>
            <a:off x="-2907639" y="2167700"/>
            <a:ext cx="557049" cy="58233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endParaRPr lang="en-US" dirty="0"/>
          </a:p>
        </p:txBody>
      </p:sp>
      <p:sp>
        <p:nvSpPr>
          <p:cNvPr id="12" name="Rectangle 11">
            <a:extLst>
              <a:ext uri="{FF2B5EF4-FFF2-40B4-BE49-F238E27FC236}">
                <a16:creationId xmlns:a16="http://schemas.microsoft.com/office/drawing/2014/main" id="{20227E20-1B74-BA5C-29A7-D34BC8109328}"/>
              </a:ext>
            </a:extLst>
          </p:cNvPr>
          <p:cNvSpPr/>
          <p:nvPr userDrawn="1"/>
        </p:nvSpPr>
        <p:spPr>
          <a:xfrm>
            <a:off x="-2907639" y="2846665"/>
            <a:ext cx="557049" cy="582335"/>
          </a:xfrm>
          <a:prstGeom prst="rect">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DD8A69-2D93-E647-EAEA-9748F6B0A1E7}"/>
              </a:ext>
            </a:extLst>
          </p:cNvPr>
          <p:cNvSpPr/>
          <p:nvPr userDrawn="1"/>
        </p:nvSpPr>
        <p:spPr>
          <a:xfrm>
            <a:off x="-2199716" y="130805"/>
            <a:ext cx="557049" cy="582335"/>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9CF86E-5C66-2F86-BB18-C8407AB5A27C}"/>
              </a:ext>
            </a:extLst>
          </p:cNvPr>
          <p:cNvSpPr/>
          <p:nvPr userDrawn="1"/>
        </p:nvSpPr>
        <p:spPr>
          <a:xfrm>
            <a:off x="-2199717" y="809769"/>
            <a:ext cx="557049" cy="582335"/>
          </a:xfrm>
          <a:prstGeom prst="rect">
            <a:avLst/>
          </a:prstGeom>
          <a:solidFill>
            <a:srgbClr val="768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871B08-C1B0-0AF9-C2FB-DB96BA756CB0}"/>
              </a:ext>
            </a:extLst>
          </p:cNvPr>
          <p:cNvSpPr/>
          <p:nvPr userDrawn="1"/>
        </p:nvSpPr>
        <p:spPr>
          <a:xfrm>
            <a:off x="-1491795" y="130805"/>
            <a:ext cx="557049" cy="582335"/>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298647-FE70-44F8-E39E-B9675A9BEA3A}"/>
              </a:ext>
            </a:extLst>
          </p:cNvPr>
          <p:cNvSpPr/>
          <p:nvPr userDrawn="1"/>
        </p:nvSpPr>
        <p:spPr>
          <a:xfrm>
            <a:off x="-1491795" y="829963"/>
            <a:ext cx="557049" cy="582335"/>
          </a:xfrm>
          <a:prstGeom prst="rect">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52921"/>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433" r:id="rId5"/>
    <p:sldLayoutId id="2147484434" r:id="rId6"/>
    <p:sldLayoutId id="2147484432" r:id="rId7"/>
    <p:sldLayoutId id="2147484436" r:id="rId8"/>
    <p:sldLayoutId id="2147484435" r:id="rId9"/>
    <p:sldLayoutId id="2147484430" r:id="rId10"/>
    <p:sldLayoutId id="2147484331" r:id="rId11"/>
    <p:sldLayoutId id="2147484431" r:id="rId12"/>
    <p:sldLayoutId id="2147484323" r:id="rId13"/>
    <p:sldLayoutId id="2147484364" r:id="rId14"/>
    <p:sldLayoutId id="2147484365" r:id="rId15"/>
    <p:sldLayoutId id="2147484366" r:id="rId16"/>
    <p:sldLayoutId id="2147484388" r:id="rId17"/>
    <p:sldLayoutId id="2147484389" r:id="rId18"/>
    <p:sldLayoutId id="2147484390" r:id="rId19"/>
    <p:sldLayoutId id="2147484391" r:id="rId20"/>
    <p:sldLayoutId id="2147484381" r:id="rId21"/>
    <p:sldLayoutId id="2147484375" r:id="rId22"/>
    <p:sldLayoutId id="2147484394" r:id="rId23"/>
    <p:sldLayoutId id="2147484387" r:id="rId24"/>
    <p:sldLayoutId id="2147484407" r:id="rId25"/>
    <p:sldLayoutId id="2147484369" r:id="rId26"/>
    <p:sldLayoutId id="2147484367" r:id="rId27"/>
    <p:sldLayoutId id="2147484416" r:id="rId28"/>
    <p:sldLayoutId id="2147484414" r:id="rId29"/>
    <p:sldLayoutId id="2147484422" r:id="rId30"/>
    <p:sldLayoutId id="2147484426" r:id="rId31"/>
    <p:sldLayoutId id="2147484423" r:id="rId32"/>
    <p:sldLayoutId id="2147484424" r:id="rId33"/>
    <p:sldLayoutId id="2147484376" r:id="rId34"/>
    <p:sldLayoutId id="2147484410" r:id="rId35"/>
    <p:sldLayoutId id="2147484373" r:id="rId36"/>
    <p:sldLayoutId id="2147484411" r:id="rId37"/>
    <p:sldLayoutId id="2147484383" r:id="rId38"/>
    <p:sldLayoutId id="2147484413" r:id="rId39"/>
    <p:sldLayoutId id="2147484417" r:id="rId40"/>
    <p:sldLayoutId id="2147484418" r:id="rId41"/>
    <p:sldLayoutId id="2147484378" r:id="rId42"/>
    <p:sldLayoutId id="2147484419" r:id="rId43"/>
    <p:sldLayoutId id="2147484427" r:id="rId44"/>
    <p:sldLayoutId id="2147484428" r:id="rId45"/>
    <p:sldLayoutId id="2147484421" r:id="rId46"/>
    <p:sldLayoutId id="2147484382" r:id="rId47"/>
    <p:sldLayoutId id="2147484429" r:id="rId48"/>
    <p:sldLayoutId id="2147484392" r:id="rId49"/>
    <p:sldLayoutId id="2147484950" r:id="rId50"/>
    <p:sldLayoutId id="2147484951" r:id="rId51"/>
  </p:sldLayoutIdLst>
  <p:hf hdr="0" ftr="0" dt="0"/>
  <p:txStyles>
    <p:titleStyle>
      <a:lvl1pPr algn="l" defTabSz="914400" rtl="0" eaLnBrk="1" latinLnBrk="0" hangingPunct="1">
        <a:lnSpc>
          <a:spcPct val="90000"/>
        </a:lnSpc>
        <a:spcBef>
          <a:spcPct val="0"/>
        </a:spcBef>
        <a:buNone/>
        <a:defRPr sz="2800" b="0" kern="1200">
          <a:solidFill>
            <a:schemeClr val="tx2"/>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05" userDrawn="1">
          <p15:clr>
            <a:srgbClr val="F26B43"/>
          </p15:clr>
        </p15:guide>
        <p15:guide id="4" pos="7174" userDrawn="1">
          <p15:clr>
            <a:srgbClr val="F26B43"/>
          </p15:clr>
        </p15:guide>
        <p15:guide id="5" orient="horz" userDrawn="1">
          <p15:clr>
            <a:srgbClr val="F26B43"/>
          </p15:clr>
        </p15:guide>
        <p15:guide id="6" orient="horz" pos="4320" userDrawn="1">
          <p15:clr>
            <a:srgbClr val="F26B43"/>
          </p15:clr>
        </p15:guide>
        <p15:guide id="7" orient="horz" pos="362" userDrawn="1">
          <p15:clr>
            <a:srgbClr val="F26B43"/>
          </p15:clr>
        </p15:guide>
        <p15:guide id="8" orient="horz" pos="3889" userDrawn="1">
          <p15:clr>
            <a:srgbClr val="F26B43"/>
          </p15:clr>
        </p15:guide>
        <p15:guide id="9" orient="horz" pos="803" userDrawn="1">
          <p15:clr>
            <a:srgbClr val="F26B43"/>
          </p15:clr>
        </p15:guide>
        <p15:guide id="10" orient="horz" pos="10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GB" dirty="0"/>
              <a:t>Click to edit Master title style</a:t>
            </a:r>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11" name="Footer Placeholder 7">
            <a:extLst>
              <a:ext uri="{FF2B5EF4-FFF2-40B4-BE49-F238E27FC236}">
                <a16:creationId xmlns:a16="http://schemas.microsoft.com/office/drawing/2014/main" id="{F3C98FBA-1456-454A-AA28-9270165C1B2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GB" dirty="0">
                <a:solidFill>
                  <a:srgbClr val="9F9E9D"/>
                </a:solidFill>
              </a:rPr>
              <a:t>2023</a:t>
            </a:r>
            <a:r>
              <a:rPr lang="en-GB" dirty="0"/>
              <a:t> Korn Ferry</a:t>
            </a: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6BA5D681-22C9-2F58-46A1-274D321C3A46}"/>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921911361"/>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3" r:id="rId5"/>
    <p:sldLayoutId id="2147484444" r:id="rId6"/>
    <p:sldLayoutId id="2147484447" r:id="rId7"/>
    <p:sldLayoutId id="2147484451" r:id="rId8"/>
    <p:sldLayoutId id="2147484455" r:id="rId9"/>
    <p:sldLayoutId id="2147484459" r:id="rId10"/>
    <p:sldLayoutId id="2147484464" r:id="rId11"/>
    <p:sldLayoutId id="2147484466" r:id="rId12"/>
    <p:sldLayoutId id="2147484470" r:id="rId13"/>
    <p:sldLayoutId id="2147484473" r:id="rId14"/>
    <p:sldLayoutId id="2147484474" r:id="rId15"/>
    <p:sldLayoutId id="2147484477" r:id="rId16"/>
    <p:sldLayoutId id="2147484479" r:id="rId17"/>
    <p:sldLayoutId id="2147484481" r:id="rId18"/>
    <p:sldLayoutId id="2147484482" r:id="rId19"/>
    <p:sldLayoutId id="2147484484" r:id="rId20"/>
    <p:sldLayoutId id="2147484487" r:id="rId21"/>
    <p:sldLayoutId id="2147484489" r:id="rId22"/>
    <p:sldLayoutId id="2147484491" r:id="rId23"/>
    <p:sldLayoutId id="2147484493" r:id="rId24"/>
    <p:sldLayoutId id="2147484499" r:id="rId25"/>
    <p:sldLayoutId id="2147484502" r:id="rId26"/>
    <p:sldLayoutId id="2147484504" r:id="rId27"/>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accent1"/>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05" userDrawn="1">
          <p15:clr>
            <a:srgbClr val="F26B43"/>
          </p15:clr>
        </p15:guide>
        <p15:guide id="4" pos="7174" userDrawn="1">
          <p15:clr>
            <a:srgbClr val="F26B43"/>
          </p15:clr>
        </p15:guide>
        <p15:guide id="5" orient="horz" userDrawn="1">
          <p15:clr>
            <a:srgbClr val="F26B43"/>
          </p15:clr>
        </p15:guide>
        <p15:guide id="6" orient="horz" pos="4320" userDrawn="1">
          <p15:clr>
            <a:srgbClr val="F26B43"/>
          </p15:clr>
        </p15:guide>
        <p15:guide id="7" orient="horz" pos="362" userDrawn="1">
          <p15:clr>
            <a:srgbClr val="F26B43"/>
          </p15:clr>
        </p15:guide>
        <p15:guide id="8" orient="horz" pos="3889" userDrawn="1">
          <p15:clr>
            <a:srgbClr val="F26B43"/>
          </p15:clr>
        </p15:guide>
        <p15:guide id="9" orient="horz" pos="803" userDrawn="1">
          <p15:clr>
            <a:srgbClr val="F26B43"/>
          </p15:clr>
        </p15:guide>
        <p15:guide id="10" orient="horz" pos="10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GB" dirty="0"/>
              <a:t>Click to edit Master title style</a:t>
            </a:r>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11" name="Footer Placeholder 7">
            <a:extLst>
              <a:ext uri="{FF2B5EF4-FFF2-40B4-BE49-F238E27FC236}">
                <a16:creationId xmlns:a16="http://schemas.microsoft.com/office/drawing/2014/main" id="{F3C98FBA-1456-454A-AA28-9270165C1B2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GB" dirty="0">
                <a:solidFill>
                  <a:srgbClr val="9F9E9D"/>
                </a:solidFill>
              </a:rPr>
              <a:t>2023</a:t>
            </a:r>
            <a:r>
              <a:rPr lang="en-GB" dirty="0"/>
              <a:t> Korn Ferry</a:t>
            </a: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99550140-3F91-BA1B-6ECD-2806A82A1BC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1523668605"/>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2" r:id="rId4"/>
    <p:sldLayoutId id="2147484513" r:id="rId5"/>
    <p:sldLayoutId id="2147484516" r:id="rId6"/>
    <p:sldLayoutId id="2147484517" r:id="rId7"/>
    <p:sldLayoutId id="2147484520" r:id="rId8"/>
    <p:sldLayoutId id="2147484533" r:id="rId9"/>
    <p:sldLayoutId id="2147484535" r:id="rId10"/>
    <p:sldLayoutId id="2147484537" r:id="rId11"/>
    <p:sldLayoutId id="2147484538" r:id="rId12"/>
    <p:sldLayoutId id="2147484539" r:id="rId13"/>
    <p:sldLayoutId id="2147484542" r:id="rId14"/>
    <p:sldLayoutId id="2147484543" r:id="rId15"/>
    <p:sldLayoutId id="2147484546" r:id="rId16"/>
    <p:sldLayoutId id="2147484548" r:id="rId17"/>
    <p:sldLayoutId id="2147484550" r:id="rId18"/>
    <p:sldLayoutId id="2147484551" r:id="rId19"/>
    <p:sldLayoutId id="2147484553" r:id="rId20"/>
    <p:sldLayoutId id="2147484555" r:id="rId21"/>
    <p:sldLayoutId id="2147484556" r:id="rId22"/>
    <p:sldLayoutId id="2147484558" r:id="rId23"/>
    <p:sldLayoutId id="2147484560" r:id="rId24"/>
    <p:sldLayoutId id="2147484562" r:id="rId25"/>
    <p:sldLayoutId id="2147484565" r:id="rId26"/>
    <p:sldLayoutId id="2147484568" r:id="rId27"/>
    <p:sldLayoutId id="2147484571" r:id="rId28"/>
    <p:sldLayoutId id="2147484573" r:id="rId29"/>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accent1"/>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505">
          <p15:clr>
            <a:srgbClr val="F26B43"/>
          </p15:clr>
        </p15:guide>
        <p15:guide id="4" pos="7174">
          <p15:clr>
            <a:srgbClr val="F26B43"/>
          </p15:clr>
        </p15:guide>
        <p15:guide id="5" orient="horz">
          <p15:clr>
            <a:srgbClr val="F26B43"/>
          </p15:clr>
        </p15:guide>
        <p15:guide id="6" orient="horz" pos="4320">
          <p15:clr>
            <a:srgbClr val="F26B43"/>
          </p15:clr>
        </p15:guide>
        <p15:guide id="7" orient="horz" pos="362">
          <p15:clr>
            <a:srgbClr val="F26B43"/>
          </p15:clr>
        </p15:guide>
        <p15:guide id="8" orient="horz" pos="3889">
          <p15:clr>
            <a:srgbClr val="F26B43"/>
          </p15:clr>
        </p15:guide>
        <p15:guide id="9" orient="horz" pos="803">
          <p15:clr>
            <a:srgbClr val="F26B43"/>
          </p15:clr>
        </p15:guide>
        <p15:guide id="10" orient="horz" pos="1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GB" dirty="0"/>
              <a:t>Click to edit Master title style</a:t>
            </a:r>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11" name="Footer Placeholder 7">
            <a:extLst>
              <a:ext uri="{FF2B5EF4-FFF2-40B4-BE49-F238E27FC236}">
                <a16:creationId xmlns:a16="http://schemas.microsoft.com/office/drawing/2014/main" id="{F3C98FBA-1456-454A-AA28-9270165C1B2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GB" dirty="0">
                <a:solidFill>
                  <a:srgbClr val="9F9E9D"/>
                </a:solidFill>
              </a:rPr>
              <a:t>2023</a:t>
            </a:r>
            <a:r>
              <a:rPr lang="en-GB" dirty="0"/>
              <a:t> Korn Ferry</a:t>
            </a: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6EDD7EE2-1E84-9E04-6119-06FBB26F98B1}"/>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669814082"/>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1" r:id="rId5"/>
    <p:sldLayoutId id="2147484582" r:id="rId6"/>
    <p:sldLayoutId id="2147484589" r:id="rId7"/>
    <p:sldLayoutId id="2147484593" r:id="rId8"/>
    <p:sldLayoutId id="2147484595" r:id="rId9"/>
    <p:sldLayoutId id="2147484597" r:id="rId10"/>
    <p:sldLayoutId id="2147484604" r:id="rId11"/>
    <p:sldLayoutId id="2147484607" r:id="rId12"/>
    <p:sldLayoutId id="2147484608" r:id="rId13"/>
    <p:sldLayoutId id="2147484612" r:id="rId14"/>
    <p:sldLayoutId id="2147484615" r:id="rId15"/>
    <p:sldLayoutId id="2147484617" r:id="rId16"/>
    <p:sldLayoutId id="2147484619" r:id="rId17"/>
    <p:sldLayoutId id="2147484620" r:id="rId18"/>
    <p:sldLayoutId id="2147484622" r:id="rId19"/>
    <p:sldLayoutId id="2147484625" r:id="rId20"/>
    <p:sldLayoutId id="2147484627" r:id="rId21"/>
    <p:sldLayoutId id="2147484629" r:id="rId22"/>
    <p:sldLayoutId id="2147484631" r:id="rId23"/>
    <p:sldLayoutId id="2147484634" r:id="rId24"/>
    <p:sldLayoutId id="2147484637" r:id="rId25"/>
    <p:sldLayoutId id="2147484640" r:id="rId26"/>
    <p:sldLayoutId id="2147484641" r:id="rId27"/>
    <p:sldLayoutId id="2147484642" r:id="rId28"/>
    <p:sldLayoutId id="2147484643" r:id="rId29"/>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accent1"/>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505">
          <p15:clr>
            <a:srgbClr val="F26B43"/>
          </p15:clr>
        </p15:guide>
        <p15:guide id="4" pos="7174">
          <p15:clr>
            <a:srgbClr val="F26B43"/>
          </p15:clr>
        </p15:guide>
        <p15:guide id="5" orient="horz">
          <p15:clr>
            <a:srgbClr val="F26B43"/>
          </p15:clr>
        </p15:guide>
        <p15:guide id="6" orient="horz" pos="4320">
          <p15:clr>
            <a:srgbClr val="F26B43"/>
          </p15:clr>
        </p15:guide>
        <p15:guide id="7" orient="horz" pos="362">
          <p15:clr>
            <a:srgbClr val="F26B43"/>
          </p15:clr>
        </p15:guide>
        <p15:guide id="8" orient="horz" pos="3889">
          <p15:clr>
            <a:srgbClr val="F26B43"/>
          </p15:clr>
        </p15:guide>
        <p15:guide id="9" orient="horz" pos="803">
          <p15:clr>
            <a:srgbClr val="F26B43"/>
          </p15:clr>
        </p15:guide>
        <p15:guide id="10" orient="horz" pos="10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GB" dirty="0"/>
              <a:t>Click to edit Master title style</a:t>
            </a:r>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11" name="Footer Placeholder 7">
            <a:extLst>
              <a:ext uri="{FF2B5EF4-FFF2-40B4-BE49-F238E27FC236}">
                <a16:creationId xmlns:a16="http://schemas.microsoft.com/office/drawing/2014/main" id="{F3C98FBA-1456-454A-AA28-9270165C1B2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GB" dirty="0">
                <a:solidFill>
                  <a:srgbClr val="9F9E9D"/>
                </a:solidFill>
              </a:rPr>
              <a:t>2023</a:t>
            </a:r>
            <a:r>
              <a:rPr lang="en-GB" dirty="0"/>
              <a:t> Korn Ferry</a:t>
            </a: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pic>
        <p:nvPicPr>
          <p:cNvPr id="7" name="Graphic 6">
            <a:extLst>
              <a:ext uri="{FF2B5EF4-FFF2-40B4-BE49-F238E27FC236}">
                <a16:creationId xmlns:a16="http://schemas.microsoft.com/office/drawing/2014/main" id="{464BA1A7-3358-6882-3EB6-D40798E035F4}"/>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3949790214"/>
      </p:ext>
    </p:extLst>
  </p:cSld>
  <p:clrMap bg1="lt1" tx1="dk1" bg2="lt2" tx2="dk2" accent1="accent1" accent2="accent2" accent3="accent3" accent4="accent4" accent5="accent5" accent6="accent6" hlink="hlink" folHlink="folHlink"/>
  <p:sldLayoutIdLst>
    <p:sldLayoutId id="2147484654" r:id="rId1"/>
    <p:sldLayoutId id="2147484658" r:id="rId2"/>
    <p:sldLayoutId id="2147484666" r:id="rId3"/>
    <p:sldLayoutId id="2147484667" r:id="rId4"/>
    <p:sldLayoutId id="2147484668" r:id="rId5"/>
    <p:sldLayoutId id="2147484669" r:id="rId6"/>
    <p:sldLayoutId id="2147484673" r:id="rId7"/>
    <p:sldLayoutId id="2147484674" r:id="rId8"/>
    <p:sldLayoutId id="2147484681" r:id="rId9"/>
    <p:sldLayoutId id="2147484682" r:id="rId10"/>
    <p:sldLayoutId id="2147484683" r:id="rId11"/>
    <p:sldLayoutId id="2147484684" r:id="rId12"/>
    <p:sldLayoutId id="2147484685" r:id="rId13"/>
    <p:sldLayoutId id="2147484686" r:id="rId14"/>
    <p:sldLayoutId id="2147484687" r:id="rId15"/>
    <p:sldLayoutId id="2147484689" r:id="rId16"/>
    <p:sldLayoutId id="2147484690" r:id="rId17"/>
    <p:sldLayoutId id="2147484691" r:id="rId18"/>
    <p:sldLayoutId id="2147484692" r:id="rId19"/>
    <p:sldLayoutId id="2147484693" r:id="rId20"/>
    <p:sldLayoutId id="2147484694" r:id="rId21"/>
    <p:sldLayoutId id="2147484695" r:id="rId22"/>
    <p:sldLayoutId id="2147484696" r:id="rId23"/>
    <p:sldLayoutId id="2147484697" r:id="rId24"/>
    <p:sldLayoutId id="2147484698" r:id="rId25"/>
    <p:sldLayoutId id="2147484699" r:id="rId26"/>
    <p:sldLayoutId id="2147484700" r:id="rId27"/>
    <p:sldLayoutId id="2147484701" r:id="rId28"/>
    <p:sldLayoutId id="2147484702" r:id="rId29"/>
    <p:sldLayoutId id="2147484703" r:id="rId30"/>
    <p:sldLayoutId id="2147484704" r:id="rId31"/>
    <p:sldLayoutId id="2147484705" r:id="rId32"/>
    <p:sldLayoutId id="2147484706" r:id="rId33"/>
    <p:sldLayoutId id="2147484707" r:id="rId34"/>
    <p:sldLayoutId id="2147484708" r:id="rId35"/>
    <p:sldLayoutId id="2147484709" r:id="rId36"/>
    <p:sldLayoutId id="2147484710" r:id="rId37"/>
  </p:sldLayoutIdLst>
  <p:hf hdr="0" ftr="0" dt="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accent1"/>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accent1"/>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505">
          <p15:clr>
            <a:srgbClr val="F26B43"/>
          </p15:clr>
        </p15:guide>
        <p15:guide id="4" pos="7174">
          <p15:clr>
            <a:srgbClr val="F26B43"/>
          </p15:clr>
        </p15:guide>
        <p15:guide id="5" orient="horz">
          <p15:clr>
            <a:srgbClr val="F26B43"/>
          </p15:clr>
        </p15:guide>
        <p15:guide id="6" orient="horz" pos="4320">
          <p15:clr>
            <a:srgbClr val="F26B43"/>
          </p15:clr>
        </p15:guide>
        <p15:guide id="7" orient="horz" pos="362">
          <p15:clr>
            <a:srgbClr val="F26B43"/>
          </p15:clr>
        </p15:guide>
        <p15:guide id="8" orient="horz" pos="3889">
          <p15:clr>
            <a:srgbClr val="F26B43"/>
          </p15:clr>
        </p15:guide>
        <p15:guide id="9" orient="horz" pos="803">
          <p15:clr>
            <a:srgbClr val="F26B43"/>
          </p15:clr>
        </p15:guide>
        <p15:guide id="10" orient="horz" pos="10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80" y="582335"/>
            <a:ext cx="10583853" cy="387798"/>
          </a:xfrm>
          <a:prstGeom prst="rect">
            <a:avLst/>
          </a:prstGeom>
        </p:spPr>
        <p:txBody>
          <a:bodyPr vert="horz" wrap="square" lIns="0" tIns="0" rIns="0" bIns="0" rtlCol="0" anchor="t" anchorCtr="0">
            <a:spAutoFit/>
          </a:bodyPr>
          <a:lstStyle/>
          <a:p>
            <a:pPr lvl="0"/>
            <a:r>
              <a:rPr lang="en-GB" dirty="0"/>
              <a:t>Click to edit Master title style</a:t>
            </a:r>
          </a:p>
        </p:txBody>
      </p:sp>
      <p:sp>
        <p:nvSpPr>
          <p:cNvPr id="3" name="Text Placeholder 2"/>
          <p:cNvSpPr>
            <a:spLocks noGrp="1"/>
          </p:cNvSpPr>
          <p:nvPr>
            <p:ph type="body" idx="1"/>
          </p:nvPr>
        </p:nvSpPr>
        <p:spPr>
          <a:xfrm>
            <a:off x="803275" y="1720850"/>
            <a:ext cx="10585450" cy="4445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Graphic 3">
            <a:extLst>
              <a:ext uri="{FF2B5EF4-FFF2-40B4-BE49-F238E27FC236}">
                <a16:creationId xmlns:a16="http://schemas.microsoft.com/office/drawing/2014/main" id="{A7FFD7BA-5ABF-4B66-80A4-AD73742EDE13}"/>
              </a:ext>
            </a:extLst>
          </p:cNvPr>
          <p:cNvSpPr/>
          <p:nvPr/>
        </p:nvSpPr>
        <p:spPr>
          <a:xfrm>
            <a:off x="11309192" y="6353175"/>
            <a:ext cx="49530" cy="506730"/>
          </a:xfrm>
          <a:custGeom>
            <a:avLst/>
            <a:gdLst>
              <a:gd name="connsiteX0" fmla="*/ 49530 w 49530"/>
              <a:gd name="connsiteY0" fmla="*/ 0 h 506730"/>
              <a:gd name="connsiteX1" fmla="*/ 0 w 49530"/>
              <a:gd name="connsiteY1" fmla="*/ 506730 h 506730"/>
            </a:gdLst>
            <a:ahLst/>
            <a:cxnLst>
              <a:cxn ang="0">
                <a:pos x="connsiteX0" y="connsiteY0"/>
              </a:cxn>
              <a:cxn ang="0">
                <a:pos x="connsiteX1" y="connsiteY1"/>
              </a:cxn>
            </a:cxnLst>
            <a:rect l="l" t="t" r="r" b="b"/>
            <a:pathLst>
              <a:path w="49530" h="506730">
                <a:moveTo>
                  <a:pt x="49530" y="0"/>
                </a:moveTo>
                <a:lnTo>
                  <a:pt x="0" y="506730"/>
                </a:lnTo>
              </a:path>
            </a:pathLst>
          </a:custGeom>
          <a:ln w="9525" cap="flat">
            <a:solidFill>
              <a:srgbClr val="9F9E9D"/>
            </a:solidFill>
            <a:prstDash val="solid"/>
            <a:miter/>
          </a:ln>
        </p:spPr>
        <p:txBody>
          <a:bodyPr rtlCol="0" anchor="ctr"/>
          <a:lstStyle/>
          <a:p>
            <a:endParaRPr lang="en-GB">
              <a:latin typeface="+mn-lt"/>
            </a:endParaRPr>
          </a:p>
        </p:txBody>
      </p:sp>
      <p:sp>
        <p:nvSpPr>
          <p:cNvPr id="11" name="Footer Placeholder 7">
            <a:extLst>
              <a:ext uri="{FF2B5EF4-FFF2-40B4-BE49-F238E27FC236}">
                <a16:creationId xmlns:a16="http://schemas.microsoft.com/office/drawing/2014/main" id="{F3C98FBA-1456-454A-AA28-9270165C1B2B}"/>
              </a:ext>
            </a:extLst>
          </p:cNvPr>
          <p:cNvSpPr txBox="1">
            <a:spLocks/>
          </p:cNvSpPr>
          <p:nvPr userDrawn="1"/>
        </p:nvSpPr>
        <p:spPr>
          <a:xfrm>
            <a:off x="10111666" y="6353175"/>
            <a:ext cx="1192764" cy="156133"/>
          </a:xfrm>
          <a:prstGeom prst="rect">
            <a:avLst/>
          </a:prstGeom>
        </p:spPr>
        <p:txBody>
          <a:bodyPr wrap="square" lIns="0" tIns="0" rIns="0" bIns="0">
            <a:spAutoFit/>
          </a:bodyPr>
          <a:lstStyle>
            <a:defPPr>
              <a:defRPr lang="en-US"/>
            </a:defPPr>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000" b="0" kern="1200">
                <a:solidFill>
                  <a:srgbClr val="9F9E9D"/>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800"/>
              </a:spcAft>
              <a:buFont typeface="Arial" panose="020B0604020202020204" pitchFamily="34" charset="0"/>
              <a:buNone/>
              <a:defRPr sz="1400" b="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GB" dirty="0">
                <a:solidFill>
                  <a:srgbClr val="9F9E9D"/>
                </a:solidFill>
              </a:rPr>
              <a:t>2023</a:t>
            </a:r>
            <a:r>
              <a:rPr lang="en-GB" dirty="0"/>
              <a:t> Korn Ferry</a:t>
            </a:r>
          </a:p>
        </p:txBody>
      </p:sp>
      <p:sp>
        <p:nvSpPr>
          <p:cNvPr id="4" name="Slide Number Placeholder 5">
            <a:extLst>
              <a:ext uri="{FF2B5EF4-FFF2-40B4-BE49-F238E27FC236}">
                <a16:creationId xmlns:a16="http://schemas.microsoft.com/office/drawing/2014/main" id="{A4933A6D-85CF-BD48-94CD-B2E9F5307124}"/>
              </a:ext>
            </a:extLst>
          </p:cNvPr>
          <p:cNvSpPr>
            <a:spLocks noGrp="1"/>
          </p:cNvSpPr>
          <p:nvPr>
            <p:ph type="sldNum" sz="quarter" idx="4"/>
          </p:nvPr>
        </p:nvSpPr>
        <p:spPr>
          <a:xfrm>
            <a:off x="11352213" y="6353175"/>
            <a:ext cx="504000" cy="232475"/>
          </a:xfrm>
          <a:prstGeom prst="rect">
            <a:avLst/>
          </a:prstGeom>
        </p:spPr>
        <p:txBody>
          <a:bodyPr lIns="72000" tIns="0" rIns="0" bIns="0">
            <a:noAutofit/>
          </a:bodyPr>
          <a:lstStyle>
            <a:lvl1pPr algn="l">
              <a:defRPr sz="1000" b="0">
                <a:solidFill>
                  <a:srgbClr val="9F9E9D"/>
                </a:solidFill>
                <a:latin typeface="+mn-lt"/>
                <a:cs typeface="Arial" panose="020B0604020202020204" pitchFamily="34" charset="0"/>
              </a:defRPr>
            </a:lvl1pPr>
          </a:lstStyle>
          <a:p>
            <a:fld id="{8D106B86-2C1D-4C37-AAEC-BECB664F03FD}" type="slidenum">
              <a:rPr lang="en-GB" smtClean="0"/>
              <a:pPr/>
              <a:t>‹#›</a:t>
            </a:fld>
            <a:endParaRPr lang="en-GB" dirty="0"/>
          </a:p>
        </p:txBody>
      </p:sp>
      <p:pic>
        <p:nvPicPr>
          <p:cNvPr id="9" name="Graphic 8">
            <a:extLst>
              <a:ext uri="{FF2B5EF4-FFF2-40B4-BE49-F238E27FC236}">
                <a16:creationId xmlns:a16="http://schemas.microsoft.com/office/drawing/2014/main" id="{352160D0-E71F-E941-44C3-235EE3E01CCE}"/>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833277" y="6235872"/>
            <a:ext cx="1706723" cy="433313"/>
          </a:xfrm>
          <a:prstGeom prst="rect">
            <a:avLst/>
          </a:prstGeom>
        </p:spPr>
      </p:pic>
    </p:spTree>
    <p:extLst>
      <p:ext uri="{BB962C8B-B14F-4D97-AF65-F5344CB8AC3E}">
        <p14:creationId xmlns:p14="http://schemas.microsoft.com/office/powerpoint/2010/main" val="4085324778"/>
      </p:ext>
    </p:extLst>
  </p:cSld>
  <p:clrMap bg1="lt1" tx1="dk1" bg2="lt2" tx2="dk2" accent1="accent1" accent2="accent2" accent3="accent3" accent4="accent4" accent5="accent5" accent6="accent6" hlink="hlink" folHlink="folHlink"/>
  <p:sldLayoutIdLst>
    <p:sldLayoutId id="2147484866" r:id="rId1"/>
    <p:sldLayoutId id="2147484870" r:id="rId2"/>
    <p:sldLayoutId id="2147484873" r:id="rId3"/>
    <p:sldLayoutId id="2147484874" r:id="rId4"/>
    <p:sldLayoutId id="2147484875" r:id="rId5"/>
    <p:sldLayoutId id="2147484876" r:id="rId6"/>
    <p:sldLayoutId id="2147484878" r:id="rId7"/>
    <p:sldLayoutId id="2147484879" r:id="rId8"/>
    <p:sldLayoutId id="2147484880" r:id="rId9"/>
    <p:sldLayoutId id="2147484883" r:id="rId10"/>
    <p:sldLayoutId id="2147484884" r:id="rId11"/>
    <p:sldLayoutId id="2147484887" r:id="rId12"/>
    <p:sldLayoutId id="2147484888" r:id="rId13"/>
    <p:sldLayoutId id="2147484891" r:id="rId14"/>
    <p:sldLayoutId id="2147484892" r:id="rId15"/>
    <p:sldLayoutId id="2147484894" r:id="rId16"/>
    <p:sldLayoutId id="2147484895" r:id="rId17"/>
    <p:sldLayoutId id="2147484897" r:id="rId18"/>
    <p:sldLayoutId id="2147484898" r:id="rId19"/>
    <p:sldLayoutId id="2147484899" r:id="rId20"/>
    <p:sldLayoutId id="2147484901" r:id="rId21"/>
    <p:sldLayoutId id="2147484902" r:id="rId22"/>
    <p:sldLayoutId id="2147484903" r:id="rId23"/>
    <p:sldLayoutId id="2147484905" r:id="rId24"/>
    <p:sldLayoutId id="2147484906" r:id="rId25"/>
    <p:sldLayoutId id="2147484907" r:id="rId26"/>
    <p:sldLayoutId id="2147484908" r:id="rId27"/>
    <p:sldLayoutId id="2147484909" r:id="rId28"/>
    <p:sldLayoutId id="2147484910" r:id="rId29"/>
    <p:sldLayoutId id="2147484911" r:id="rId30"/>
    <p:sldLayoutId id="2147484912" r:id="rId31"/>
    <p:sldLayoutId id="2147484913" r:id="rId32"/>
    <p:sldLayoutId id="2147484915" r:id="rId33"/>
    <p:sldLayoutId id="2147484916" r:id="rId34"/>
    <p:sldLayoutId id="2147484917" r:id="rId35"/>
    <p:sldLayoutId id="2147484918" r:id="rId36"/>
    <p:sldLayoutId id="2147484919" r:id="rId37"/>
    <p:sldLayoutId id="2147484920" r:id="rId38"/>
    <p:sldLayoutId id="2147484921" r:id="rId39"/>
    <p:sldLayoutId id="2147484922" r:id="rId40"/>
    <p:sldLayoutId id="2147484924" r:id="rId41"/>
    <p:sldLayoutId id="2147484925" r:id="rId42"/>
    <p:sldLayoutId id="2147484927" r:id="rId43"/>
    <p:sldLayoutId id="2147484928" r:id="rId44"/>
    <p:sldLayoutId id="2147484930" r:id="rId45"/>
    <p:sldLayoutId id="2147484931" r:id="rId46"/>
    <p:sldLayoutId id="2147484932" r:id="rId47"/>
    <p:sldLayoutId id="2147484933" r:id="rId48"/>
  </p:sldLayoutIdLst>
  <p:hf hdr="0" ftr="0" dt="0"/>
  <p:txStyles>
    <p:titleStyle>
      <a:lvl1pPr algn="l" defTabSz="914400" rtl="0" eaLnBrk="1" latinLnBrk="0" hangingPunct="1">
        <a:lnSpc>
          <a:spcPct val="90000"/>
        </a:lnSpc>
        <a:spcBef>
          <a:spcPct val="0"/>
        </a:spcBef>
        <a:buNone/>
        <a:defRPr sz="2800" b="0" kern="1200">
          <a:solidFill>
            <a:schemeClr val="accent4">
              <a:lumMod val="75000"/>
            </a:schemeClr>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p:titleStyle>
    <p:body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accent4">
              <a:lumMod val="75000"/>
            </a:schemeClr>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accent4">
            <a:lumMod val="75000"/>
          </a:schemeClr>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accent4">
            <a:lumMod val="75000"/>
          </a:schemeClr>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1pPr>
      <a:lvl2pPr marL="252000" indent="-252000" algn="l" defTabSz="914400" rtl="0" eaLnBrk="1" latinLnBrk="0" hangingPunct="1">
        <a:lnSpc>
          <a:spcPct val="110000"/>
        </a:lnSpc>
        <a:spcBef>
          <a:spcPts val="0"/>
        </a:spcBef>
        <a:spcAft>
          <a:spcPts val="600"/>
        </a:spcAft>
        <a:buClr>
          <a:srgbClr val="006550"/>
        </a:buClr>
        <a:buFont typeface="Arial" panose="020B0604020202020204" pitchFamily="34" charset="0"/>
        <a:buChar char="&gt;"/>
        <a:defRPr sz="1200" b="0" kern="1200">
          <a:solidFill>
            <a:schemeClr val="tx1"/>
          </a:solidFill>
          <a:latin typeface="+mn-lt"/>
          <a:ea typeface="+mn-ea"/>
          <a:cs typeface="Arial" panose="020B0604020202020204" pitchFamily="34" charset="0"/>
        </a:defRPr>
      </a:lvl2pPr>
      <a:lvl3pPr marL="504000" indent="-252000" algn="l" defTabSz="914400" rtl="0" eaLnBrk="1" latinLnBrk="0" hangingPunct="1">
        <a:lnSpc>
          <a:spcPct val="110000"/>
        </a:lnSpc>
        <a:spcBef>
          <a:spcPts val="0"/>
        </a:spcBef>
        <a:spcAft>
          <a:spcPts val="600"/>
        </a:spcAft>
        <a:buClr>
          <a:schemeClr val="tx2"/>
        </a:buClr>
        <a:buFont typeface="Arial" panose="020B0604020202020204" pitchFamily="34" charset="0"/>
        <a:buChar char="&gt;"/>
        <a:defRPr sz="1200" b="0" kern="1200">
          <a:solidFill>
            <a:schemeClr val="tx1"/>
          </a:solidFill>
          <a:latin typeface="+mn-lt"/>
          <a:ea typeface="+mn-ea"/>
          <a:cs typeface="Arial" panose="020B0604020202020204" pitchFamily="34" charset="0"/>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400" b="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6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5pPr>
      <a:lvl6pPr marL="0" indent="0" algn="l" defTabSz="914400" rtl="0" eaLnBrk="1" latinLnBrk="0" hangingPunct="1">
        <a:lnSpc>
          <a:spcPct val="110000"/>
        </a:lnSpc>
        <a:spcBef>
          <a:spcPts val="0"/>
        </a:spcBef>
        <a:spcAft>
          <a:spcPts val="600"/>
        </a:spcAft>
        <a:buClr>
          <a:srgbClr val="006550"/>
        </a:buClr>
        <a:buFont typeface="Arial" panose="020B0604020202020204" pitchFamily="34" charset="0"/>
        <a:buNone/>
        <a:defRPr sz="1400" b="0" kern="1200">
          <a:solidFill>
            <a:schemeClr val="bg2"/>
          </a:solidFill>
          <a:latin typeface="+mn-lt"/>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505">
          <p15:clr>
            <a:srgbClr val="F26B43"/>
          </p15:clr>
        </p15:guide>
        <p15:guide id="4" pos="7174">
          <p15:clr>
            <a:srgbClr val="F26B43"/>
          </p15:clr>
        </p15:guide>
        <p15:guide id="5" orient="horz">
          <p15:clr>
            <a:srgbClr val="F26B43"/>
          </p15:clr>
        </p15:guide>
        <p15:guide id="6" orient="horz" pos="4320">
          <p15:clr>
            <a:srgbClr val="F26B43"/>
          </p15:clr>
        </p15:guide>
        <p15:guide id="7" orient="horz" pos="362">
          <p15:clr>
            <a:srgbClr val="F26B43"/>
          </p15:clr>
        </p15:guide>
        <p15:guide id="8" orient="horz" pos="3889">
          <p15:clr>
            <a:srgbClr val="F26B43"/>
          </p15:clr>
        </p15:guide>
        <p15:guide id="9" orient="horz" pos="803">
          <p15:clr>
            <a:srgbClr val="F26B43"/>
          </p15:clr>
        </p15:guide>
        <p15:guide id="10" orient="horz" pos="1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7D5743-253E-BA82-CAE3-246E47E9EC77}"/>
              </a:ext>
            </a:extLst>
          </p:cNvPr>
          <p:cNvSpPr>
            <a:spLocks noGrp="1"/>
          </p:cNvSpPr>
          <p:nvPr>
            <p:ph type="body" sz="quarter" idx="22"/>
          </p:nvPr>
        </p:nvSpPr>
        <p:spPr/>
        <p:txBody>
          <a:bodyPr/>
          <a:lstStyle/>
          <a:p>
            <a:endParaRPr lang="en-US"/>
          </a:p>
        </p:txBody>
      </p:sp>
      <p:sp>
        <p:nvSpPr>
          <p:cNvPr id="6" name="Rectangle 5">
            <a:extLst>
              <a:ext uri="{FF2B5EF4-FFF2-40B4-BE49-F238E27FC236}">
                <a16:creationId xmlns:a16="http://schemas.microsoft.com/office/drawing/2014/main" id="{937C7454-252E-C753-C294-2528EC21B9F9}"/>
              </a:ext>
            </a:extLst>
          </p:cNvPr>
          <p:cNvSpPr/>
          <p:nvPr/>
        </p:nvSpPr>
        <p:spPr>
          <a:xfrm>
            <a:off x="-471021" y="0"/>
            <a:ext cx="4571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25309CF-45A7-DE6E-8260-6B891ACD4A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97861" y="227263"/>
            <a:ext cx="1397927" cy="1055845"/>
          </a:xfrm>
          <a:prstGeom prst="rect">
            <a:avLst/>
          </a:prstGeom>
          <a:noFill/>
          <a:ln>
            <a:noFill/>
          </a:ln>
        </p:spPr>
      </p:pic>
      <p:sp>
        <p:nvSpPr>
          <p:cNvPr id="4" name="Title 3">
            <a:extLst>
              <a:ext uri="{FF2B5EF4-FFF2-40B4-BE49-F238E27FC236}">
                <a16:creationId xmlns:a16="http://schemas.microsoft.com/office/drawing/2014/main" id="{0F24D0DE-A974-3497-4410-EA0E11291FCA}"/>
              </a:ext>
            </a:extLst>
          </p:cNvPr>
          <p:cNvSpPr txBox="1">
            <a:spLocks/>
          </p:cNvSpPr>
          <p:nvPr/>
        </p:nvSpPr>
        <p:spPr>
          <a:xfrm>
            <a:off x="1555126" y="1877806"/>
            <a:ext cx="4234695" cy="34901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a:lstStyle>
          <a:p>
            <a:pPr>
              <a:spcAft>
                <a:spcPts val="0"/>
              </a:spcAft>
              <a:buClrTx/>
              <a:buFontTx/>
            </a:pPr>
            <a:endParaRPr lang="en-GB" b="1" dirty="0">
              <a:solidFill>
                <a:schemeClr val="bg1"/>
              </a:solidFill>
            </a:endParaRPr>
          </a:p>
          <a:p>
            <a:pPr>
              <a:spcAft>
                <a:spcPts val="0"/>
              </a:spcAft>
              <a:buClrTx/>
              <a:buFontTx/>
            </a:pPr>
            <a:r>
              <a:rPr lang="en-GB" b="1" dirty="0">
                <a:solidFill>
                  <a:schemeClr val="bg1"/>
                </a:solidFill>
              </a:rPr>
              <a:t>Nye Bevan Programme</a:t>
            </a:r>
          </a:p>
          <a:p>
            <a:pPr>
              <a:spcAft>
                <a:spcPts val="0"/>
              </a:spcAft>
              <a:buClrTx/>
              <a:buFontTx/>
            </a:pPr>
            <a:r>
              <a:rPr lang="en-GB" b="1" dirty="0">
                <a:solidFill>
                  <a:schemeClr val="bg1"/>
                </a:solidFill>
              </a:rPr>
              <a:t>Application Self-Assessment Questionnaire</a:t>
            </a:r>
          </a:p>
          <a:p>
            <a:pPr>
              <a:spcAft>
                <a:spcPts val="0"/>
              </a:spcAft>
              <a:buClrTx/>
              <a:buFontTx/>
            </a:pPr>
            <a:endParaRPr lang="en-GB" b="1" dirty="0">
              <a:solidFill>
                <a:schemeClr val="bg1"/>
              </a:solidFill>
            </a:endParaRPr>
          </a:p>
          <a:p>
            <a:pPr>
              <a:spcAft>
                <a:spcPts val="0"/>
              </a:spcAft>
              <a:buClrTx/>
            </a:pPr>
            <a:r>
              <a:rPr lang="en-GB" dirty="0">
                <a:solidFill>
                  <a:schemeClr val="bg1"/>
                </a:solidFill>
              </a:rPr>
              <a:t>Am I ready for the Nye Bevan Programme?</a:t>
            </a:r>
          </a:p>
          <a:p>
            <a:pPr>
              <a:spcAft>
                <a:spcPts val="0"/>
              </a:spcAft>
              <a:buClrTx/>
              <a:buFontTx/>
            </a:pPr>
            <a:endParaRPr lang="en-US" b="1" dirty="0">
              <a:solidFill>
                <a:schemeClr val="bg1"/>
              </a:solidFill>
            </a:endParaRPr>
          </a:p>
        </p:txBody>
      </p:sp>
    </p:spTree>
    <p:extLst>
      <p:ext uri="{BB962C8B-B14F-4D97-AF65-F5344CB8AC3E}">
        <p14:creationId xmlns:p14="http://schemas.microsoft.com/office/powerpoint/2010/main" val="296889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10</a:t>
            </a:fld>
            <a:endParaRPr lang="en-GB" dirty="0"/>
          </a:p>
        </p:txBody>
      </p:sp>
      <p:sp>
        <p:nvSpPr>
          <p:cNvPr id="6" name="Title 3">
            <a:extLst>
              <a:ext uri="{FF2B5EF4-FFF2-40B4-BE49-F238E27FC236}">
                <a16:creationId xmlns:a16="http://schemas.microsoft.com/office/drawing/2014/main" id="{F5856DDE-CDEB-170D-FF93-84F35D4B8B81}"/>
              </a:ext>
            </a:extLst>
          </p:cNvPr>
          <p:cNvSpPr>
            <a:spLocks noGrp="1"/>
          </p:cNvSpPr>
          <p:nvPr>
            <p:ph type="title"/>
          </p:nvPr>
        </p:nvSpPr>
        <p:spPr/>
        <p:txBody>
          <a:bodyPr/>
          <a:lstStyle/>
          <a:p>
            <a:r>
              <a:rPr lang="en-GB" dirty="0"/>
              <a:t>Self-assessment: </a:t>
            </a:r>
            <a:br>
              <a:rPr lang="en-GB" dirty="0"/>
            </a:br>
            <a:r>
              <a:rPr lang="en-GB" b="1" dirty="0"/>
              <a:t>Managing performance</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12799" y="1657350"/>
            <a:ext cx="11379201"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4151287224"/>
              </p:ext>
            </p:extLst>
          </p:nvPr>
        </p:nvGraphicFramePr>
        <p:xfrm>
          <a:off x="831849" y="2038158"/>
          <a:ext cx="10520366" cy="2366266"/>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Managing poor performance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Q19. I assess and manage performance against constitutional and regulatory standards.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Q20. I manage performance within my functional area, dealing effectively with suboptimal performance.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Q21. I have experience in having turned around an underperforming team,  and having honest conversations about performance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287916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11</a:t>
            </a:fld>
            <a:endParaRPr lang="en-GB" dirty="0"/>
          </a:p>
        </p:txBody>
      </p:sp>
      <p:sp>
        <p:nvSpPr>
          <p:cNvPr id="6" name="Title 3">
            <a:extLst>
              <a:ext uri="{FF2B5EF4-FFF2-40B4-BE49-F238E27FC236}">
                <a16:creationId xmlns:a16="http://schemas.microsoft.com/office/drawing/2014/main" id="{2B0CA83B-BC32-6640-4082-D4DC9CA4CBAE}"/>
              </a:ext>
            </a:extLst>
          </p:cNvPr>
          <p:cNvSpPr>
            <a:spLocks noGrp="1"/>
          </p:cNvSpPr>
          <p:nvPr>
            <p:ph type="title"/>
          </p:nvPr>
        </p:nvSpPr>
        <p:spPr/>
        <p:txBody>
          <a:bodyPr/>
          <a:lstStyle/>
          <a:p>
            <a:r>
              <a:rPr lang="en-GB" dirty="0"/>
              <a:t>Self-assessment: </a:t>
            </a:r>
            <a:br>
              <a:rPr lang="en-GB" dirty="0"/>
            </a:br>
            <a:r>
              <a:rPr lang="en-GB" b="1" dirty="0"/>
              <a:t>resilience and overcoming set backs</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12799" y="1657350"/>
            <a:ext cx="11379201"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1440108420"/>
              </p:ext>
            </p:extLst>
          </p:nvPr>
        </p:nvGraphicFramePr>
        <p:xfrm>
          <a:off x="831849" y="2062987"/>
          <a:ext cx="10520366" cy="2341437"/>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Resilience &amp; overcoming setbacks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Q22. I pursue long-term goals, despite obstacles, discouragement and challenges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Q23. I persevere in the face of adversity or in difficult circumstances to overcome obstacles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Q24. I overcome set-backs and bounce back from failures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214460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12</a:t>
            </a:fld>
            <a:endParaRPr lang="en-GB" dirty="0"/>
          </a:p>
        </p:txBody>
      </p:sp>
      <p:sp>
        <p:nvSpPr>
          <p:cNvPr id="6" name="Title 3">
            <a:extLst>
              <a:ext uri="{FF2B5EF4-FFF2-40B4-BE49-F238E27FC236}">
                <a16:creationId xmlns:a16="http://schemas.microsoft.com/office/drawing/2014/main" id="{E0353088-6254-A560-BD81-E0402BCFF78E}"/>
              </a:ext>
            </a:extLst>
          </p:cNvPr>
          <p:cNvSpPr>
            <a:spLocks noGrp="1"/>
          </p:cNvSpPr>
          <p:nvPr>
            <p:ph type="title"/>
          </p:nvPr>
        </p:nvSpPr>
        <p:spPr/>
        <p:txBody>
          <a:bodyPr/>
          <a:lstStyle/>
          <a:p>
            <a:r>
              <a:rPr lang="en-GB" dirty="0"/>
              <a:t>Self-assessment: </a:t>
            </a:r>
            <a:br>
              <a:rPr lang="en-GB" dirty="0"/>
            </a:br>
            <a:r>
              <a:rPr lang="en-GB" b="1" dirty="0"/>
              <a:t>Enabling the organisation</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8200" y="1657350"/>
            <a:ext cx="11353800" cy="4486275"/>
          </a:xfrm>
        </p:spPr>
        <p:txBody>
          <a:bodyPr/>
          <a:lstStyle/>
          <a:p>
            <a:r>
              <a:rPr lang="en-GB" sz="1200" b="1" cap="all" dirty="0">
                <a:solidFill>
                  <a:schemeClr val="tx2"/>
                </a:solidFill>
                <a:latin typeface="Arial" panose="020B0604020202020204" pitchFamily="34" charset="0"/>
              </a:rPr>
              <a:t>Please indicate to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3915444111"/>
              </p:ext>
            </p:extLst>
          </p:nvPr>
        </p:nvGraphicFramePr>
        <p:xfrm>
          <a:off x="831849" y="2112645"/>
          <a:ext cx="10520366" cy="2291779"/>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Enabling the organisation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Q25. I set the organisational and people up for success.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Q26 I set-up governance, structure, policies and manage risk.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Q27. I deliver high quality work through teams in my functional area.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p>
                    <a:p>
                      <a:pPr marL="0" marR="0" lvl="0" indent="0" algn="l" defTabSz="914400" rtl="0" eaLnBrk="1" fontAlgn="auto" latinLnBrk="0" hangingPunct="1">
                        <a:lnSpc>
                          <a:spcPct val="110000"/>
                        </a:lnSpc>
                        <a:spcBef>
                          <a:spcPts val="0"/>
                        </a:spcBef>
                        <a:spcAft>
                          <a:spcPts val="800"/>
                        </a:spcAft>
                        <a:buClr>
                          <a:srgbClr val="006550"/>
                        </a:buClr>
                        <a:buSzTx/>
                        <a:buFont typeface="Arial" panose="020B0604020202020204" pitchFamily="34" charset="0"/>
                        <a:buNone/>
                        <a:tabLst/>
                        <a:defRPr/>
                      </a:pP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380885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A96F3-13C6-89F1-A48E-AAECF5175D06}"/>
              </a:ext>
            </a:extLst>
          </p:cNvPr>
          <p:cNvSpPr>
            <a:spLocks noGrp="1"/>
          </p:cNvSpPr>
          <p:nvPr>
            <p:ph type="sldNum" sz="quarter" idx="10"/>
          </p:nvPr>
        </p:nvSpPr>
        <p:spPr/>
        <p:txBody>
          <a:bodyPr/>
          <a:lstStyle/>
          <a:p>
            <a:fld id="{8D106B86-2C1D-4C37-AAEC-BECB664F03FD}" type="slidenum">
              <a:rPr lang="en-GB" smtClean="0"/>
              <a:pPr/>
              <a:t>13</a:t>
            </a:fld>
            <a:endParaRPr lang="en-GB" dirty="0"/>
          </a:p>
        </p:txBody>
      </p:sp>
      <p:sp>
        <p:nvSpPr>
          <p:cNvPr id="4" name="Title 3">
            <a:extLst>
              <a:ext uri="{FF2B5EF4-FFF2-40B4-BE49-F238E27FC236}">
                <a16:creationId xmlns:a16="http://schemas.microsoft.com/office/drawing/2014/main" id="{16EB24CD-B2E5-5DE5-0FDC-8DCAB179DFC5}"/>
              </a:ext>
            </a:extLst>
          </p:cNvPr>
          <p:cNvSpPr>
            <a:spLocks noGrp="1"/>
          </p:cNvSpPr>
          <p:nvPr>
            <p:ph type="title"/>
          </p:nvPr>
        </p:nvSpPr>
        <p:spPr/>
        <p:txBody>
          <a:bodyPr/>
          <a:lstStyle/>
          <a:p>
            <a:r>
              <a:rPr lang="en-GB" dirty="0"/>
              <a:t>Scoring table </a:t>
            </a:r>
            <a:endParaRPr lang="en-US" dirty="0"/>
          </a:p>
        </p:txBody>
      </p:sp>
      <p:sp>
        <p:nvSpPr>
          <p:cNvPr id="7" name="Text Placeholder 6">
            <a:extLst>
              <a:ext uri="{FF2B5EF4-FFF2-40B4-BE49-F238E27FC236}">
                <a16:creationId xmlns:a16="http://schemas.microsoft.com/office/drawing/2014/main" id="{2EB949E1-67FF-4F5C-85FF-032E49FD1A25}"/>
              </a:ext>
            </a:extLst>
          </p:cNvPr>
          <p:cNvSpPr>
            <a:spLocks noGrp="1"/>
          </p:cNvSpPr>
          <p:nvPr>
            <p:ph type="body" sz="quarter" idx="4294967295"/>
          </p:nvPr>
        </p:nvSpPr>
        <p:spPr>
          <a:xfrm>
            <a:off x="6528976" y="1724025"/>
            <a:ext cx="5075237" cy="4445000"/>
          </a:xfrm>
        </p:spPr>
        <p:txBody>
          <a:bodyPr/>
          <a:lstStyle/>
          <a:p>
            <a:r>
              <a:rPr lang="en-GB" sz="1400" b="1" dirty="0"/>
              <a:t>Interpreting your score: </a:t>
            </a:r>
          </a:p>
          <a:p>
            <a:r>
              <a:rPr lang="en-GB" sz="1400" dirty="0"/>
              <a:t>Maximum score: 108 </a:t>
            </a:r>
          </a:p>
          <a:p>
            <a:r>
              <a:rPr lang="en-GB" sz="1400" dirty="0"/>
              <a:t>Minimum score: 27</a:t>
            </a:r>
          </a:p>
          <a:p>
            <a:r>
              <a:rPr lang="en-GB" sz="1200" b="1" dirty="0"/>
              <a:t>Outcome 1: </a:t>
            </a:r>
          </a:p>
          <a:p>
            <a:r>
              <a:rPr lang="en-GB" sz="1200" dirty="0"/>
              <a:t>If your total score is between: 69-108, please go ahead and apply for the Nye Bevan Programme. </a:t>
            </a:r>
          </a:p>
          <a:p>
            <a:r>
              <a:rPr lang="en-GB" sz="1200" i="1" dirty="0"/>
              <a:t>(rational: at least 9 points on five areas and 12 points on two areas, out of the total nine areas)  </a:t>
            </a:r>
          </a:p>
          <a:p>
            <a:r>
              <a:rPr lang="en-GB" sz="1200" b="1" dirty="0"/>
              <a:t>Outcome 2: </a:t>
            </a:r>
          </a:p>
          <a:p>
            <a:r>
              <a:rPr lang="en-GB" sz="1200" dirty="0"/>
              <a:t>If your score is lower than 69, it is recommended that you gain more experience, and reapply in a future intake. </a:t>
            </a:r>
          </a:p>
          <a:p>
            <a:r>
              <a:rPr lang="en-GB" sz="1200" dirty="0"/>
              <a:t>Use the insight gained from this self-assessment and challenge yourself to identify three practical actions to build on your highest performing category, and your lowest performing category and add these to the action planning sheet so that you can discuss these with your line manager and explore together opportunities to support you in these commitments. </a:t>
            </a:r>
          </a:p>
        </p:txBody>
      </p:sp>
      <p:graphicFrame>
        <p:nvGraphicFramePr>
          <p:cNvPr id="5" name="Table 5">
            <a:extLst>
              <a:ext uri="{FF2B5EF4-FFF2-40B4-BE49-F238E27FC236}">
                <a16:creationId xmlns:a16="http://schemas.microsoft.com/office/drawing/2014/main" id="{EB94531B-B893-CD34-283D-D7F40BD5DA6A}"/>
              </a:ext>
            </a:extLst>
          </p:cNvPr>
          <p:cNvGraphicFramePr>
            <a:graphicFrameLocks noGrp="1"/>
          </p:cNvGraphicFramePr>
          <p:nvPr/>
        </p:nvGraphicFramePr>
        <p:xfrm>
          <a:off x="838199" y="1724025"/>
          <a:ext cx="4752975" cy="4314828"/>
        </p:xfrm>
        <a:graphic>
          <a:graphicData uri="http://schemas.openxmlformats.org/drawingml/2006/table">
            <a:tbl>
              <a:tblPr firstRow="1" bandRow="1">
                <a:tableStyleId>{0EF5C547-3BE9-4BB1-989C-17B2047E03DF}</a:tableStyleId>
              </a:tblPr>
              <a:tblGrid>
                <a:gridCol w="2543215">
                  <a:extLst>
                    <a:ext uri="{9D8B030D-6E8A-4147-A177-3AD203B41FA5}">
                      <a16:colId xmlns:a16="http://schemas.microsoft.com/office/drawing/2014/main" val="3690609287"/>
                    </a:ext>
                  </a:extLst>
                </a:gridCol>
                <a:gridCol w="2209760">
                  <a:extLst>
                    <a:ext uri="{9D8B030D-6E8A-4147-A177-3AD203B41FA5}">
                      <a16:colId xmlns:a16="http://schemas.microsoft.com/office/drawing/2014/main" val="2229852626"/>
                    </a:ext>
                  </a:extLst>
                </a:gridCol>
              </a:tblGrid>
              <a:tr h="381946">
                <a:tc>
                  <a:txBody>
                    <a:bodyPr/>
                    <a:lstStyle/>
                    <a:p>
                      <a:r>
                        <a:rPr lang="en-GB" dirty="0"/>
                        <a:t>Experience/Competency area </a:t>
                      </a:r>
                      <a:endParaRPr lang="en-US" dirty="0"/>
                    </a:p>
                  </a:txBody>
                  <a:tcPr/>
                </a:tc>
                <a:tc>
                  <a:txBody>
                    <a:bodyPr/>
                    <a:lstStyle/>
                    <a:p>
                      <a:r>
                        <a:rPr lang="en-GB" dirty="0"/>
                        <a:t>Sub-Total</a:t>
                      </a:r>
                      <a:endParaRPr lang="en-US" dirty="0"/>
                    </a:p>
                  </a:txBody>
                  <a:tcPr/>
                </a:tc>
                <a:extLst>
                  <a:ext uri="{0D108BD9-81ED-4DB2-BD59-A6C34878D82A}">
                    <a16:rowId xmlns:a16="http://schemas.microsoft.com/office/drawing/2014/main" val="2560033375"/>
                  </a:ext>
                </a:extLst>
              </a:tr>
              <a:tr h="381946">
                <a:tc>
                  <a:txBody>
                    <a:bodyPr/>
                    <a:lstStyle/>
                    <a:p>
                      <a:r>
                        <a:rPr lang="en-GB" dirty="0"/>
                        <a:t>Change and Transformation </a:t>
                      </a:r>
                      <a:endParaRPr lang="en-US" dirty="0"/>
                    </a:p>
                  </a:txBody>
                  <a:tcPr/>
                </a:tc>
                <a:tc>
                  <a:txBody>
                    <a:bodyPr/>
                    <a:lstStyle/>
                    <a:p>
                      <a:endParaRPr lang="en-US" dirty="0"/>
                    </a:p>
                  </a:txBody>
                  <a:tcPr/>
                </a:tc>
                <a:extLst>
                  <a:ext uri="{0D108BD9-81ED-4DB2-BD59-A6C34878D82A}">
                    <a16:rowId xmlns:a16="http://schemas.microsoft.com/office/drawing/2014/main" val="1124565038"/>
                  </a:ext>
                </a:extLst>
              </a:tr>
              <a:tr h="381946">
                <a:tc>
                  <a:txBody>
                    <a:bodyPr/>
                    <a:lstStyle/>
                    <a:p>
                      <a:r>
                        <a:rPr lang="en-GB" dirty="0"/>
                        <a:t>Board exposure </a:t>
                      </a:r>
                      <a:endParaRPr lang="en-US" dirty="0"/>
                    </a:p>
                  </a:txBody>
                  <a:tcPr/>
                </a:tc>
                <a:tc>
                  <a:txBody>
                    <a:bodyPr/>
                    <a:lstStyle/>
                    <a:p>
                      <a:endParaRPr lang="en-US" dirty="0"/>
                    </a:p>
                  </a:txBody>
                  <a:tcPr/>
                </a:tc>
                <a:extLst>
                  <a:ext uri="{0D108BD9-81ED-4DB2-BD59-A6C34878D82A}">
                    <a16:rowId xmlns:a16="http://schemas.microsoft.com/office/drawing/2014/main" val="4257970764"/>
                  </a:ext>
                </a:extLst>
              </a:tr>
              <a:tr h="381946">
                <a:tc>
                  <a:txBody>
                    <a:bodyPr/>
                    <a:lstStyle/>
                    <a:p>
                      <a:r>
                        <a:rPr lang="en-GB" dirty="0"/>
                        <a:t>Engaging clinicians </a:t>
                      </a:r>
                      <a:endParaRPr lang="en-US" dirty="0"/>
                    </a:p>
                  </a:txBody>
                  <a:tcPr/>
                </a:tc>
                <a:tc>
                  <a:txBody>
                    <a:bodyPr/>
                    <a:lstStyle/>
                    <a:p>
                      <a:endParaRPr lang="en-US" dirty="0"/>
                    </a:p>
                  </a:txBody>
                  <a:tcPr/>
                </a:tc>
                <a:extLst>
                  <a:ext uri="{0D108BD9-81ED-4DB2-BD59-A6C34878D82A}">
                    <a16:rowId xmlns:a16="http://schemas.microsoft.com/office/drawing/2014/main" val="781743508"/>
                  </a:ext>
                </a:extLst>
              </a:tr>
              <a:tr h="381946">
                <a:tc>
                  <a:txBody>
                    <a:bodyPr/>
                    <a:lstStyle/>
                    <a:p>
                      <a:r>
                        <a:rPr lang="en-GB" dirty="0"/>
                        <a:t>Working in a matrix organisation </a:t>
                      </a:r>
                      <a:endParaRPr lang="en-US" dirty="0"/>
                    </a:p>
                  </a:txBody>
                  <a:tcPr/>
                </a:tc>
                <a:tc>
                  <a:txBody>
                    <a:bodyPr/>
                    <a:lstStyle/>
                    <a:p>
                      <a:endParaRPr lang="en-US" dirty="0"/>
                    </a:p>
                  </a:txBody>
                  <a:tcPr/>
                </a:tc>
                <a:extLst>
                  <a:ext uri="{0D108BD9-81ED-4DB2-BD59-A6C34878D82A}">
                    <a16:rowId xmlns:a16="http://schemas.microsoft.com/office/drawing/2014/main" val="4279837207"/>
                  </a:ext>
                </a:extLst>
              </a:tr>
              <a:tr h="381946">
                <a:tc>
                  <a:txBody>
                    <a:bodyPr/>
                    <a:lstStyle/>
                    <a:p>
                      <a:r>
                        <a:rPr lang="en-GB" dirty="0"/>
                        <a:t>Budget management </a:t>
                      </a:r>
                      <a:endParaRPr lang="en-US" dirty="0"/>
                    </a:p>
                  </a:txBody>
                  <a:tcPr/>
                </a:tc>
                <a:tc>
                  <a:txBody>
                    <a:bodyPr/>
                    <a:lstStyle/>
                    <a:p>
                      <a:endParaRPr lang="en-US" dirty="0"/>
                    </a:p>
                  </a:txBody>
                  <a:tcPr/>
                </a:tc>
                <a:extLst>
                  <a:ext uri="{0D108BD9-81ED-4DB2-BD59-A6C34878D82A}">
                    <a16:rowId xmlns:a16="http://schemas.microsoft.com/office/drawing/2014/main" val="1991660005"/>
                  </a:ext>
                </a:extLst>
              </a:tr>
              <a:tr h="381946">
                <a:tc>
                  <a:txBody>
                    <a:bodyPr/>
                    <a:lstStyle/>
                    <a:p>
                      <a:r>
                        <a:rPr lang="en-GB" dirty="0"/>
                        <a:t>Delivering tangible results </a:t>
                      </a:r>
                      <a:endParaRPr lang="en-US" dirty="0"/>
                    </a:p>
                  </a:txBody>
                  <a:tcPr/>
                </a:tc>
                <a:tc>
                  <a:txBody>
                    <a:bodyPr/>
                    <a:lstStyle/>
                    <a:p>
                      <a:endParaRPr lang="en-US" dirty="0"/>
                    </a:p>
                  </a:txBody>
                  <a:tcPr/>
                </a:tc>
                <a:extLst>
                  <a:ext uri="{0D108BD9-81ED-4DB2-BD59-A6C34878D82A}">
                    <a16:rowId xmlns:a16="http://schemas.microsoft.com/office/drawing/2014/main" val="1233026667"/>
                  </a:ext>
                </a:extLst>
              </a:tr>
              <a:tr h="381946">
                <a:tc>
                  <a:txBody>
                    <a:bodyPr/>
                    <a:lstStyle/>
                    <a:p>
                      <a:r>
                        <a:rPr lang="en-GB" dirty="0"/>
                        <a:t>Managing poor performance </a:t>
                      </a:r>
                      <a:endParaRPr lang="en-US" dirty="0"/>
                    </a:p>
                  </a:txBody>
                  <a:tcPr/>
                </a:tc>
                <a:tc>
                  <a:txBody>
                    <a:bodyPr/>
                    <a:lstStyle/>
                    <a:p>
                      <a:endParaRPr lang="en-US" dirty="0"/>
                    </a:p>
                  </a:txBody>
                  <a:tcPr/>
                </a:tc>
                <a:extLst>
                  <a:ext uri="{0D108BD9-81ED-4DB2-BD59-A6C34878D82A}">
                    <a16:rowId xmlns:a16="http://schemas.microsoft.com/office/drawing/2014/main" val="2212928843"/>
                  </a:ext>
                </a:extLst>
              </a:tr>
              <a:tr h="495368">
                <a:tc>
                  <a:txBody>
                    <a:bodyPr/>
                    <a:lstStyle/>
                    <a:p>
                      <a:r>
                        <a:rPr lang="en-GB" dirty="0"/>
                        <a:t>Resilience and overcoming set-backs </a:t>
                      </a:r>
                      <a:endParaRPr lang="en-US" dirty="0"/>
                    </a:p>
                  </a:txBody>
                  <a:tcPr/>
                </a:tc>
                <a:tc>
                  <a:txBody>
                    <a:bodyPr/>
                    <a:lstStyle/>
                    <a:p>
                      <a:endParaRPr lang="en-US" dirty="0"/>
                    </a:p>
                  </a:txBody>
                  <a:tcPr/>
                </a:tc>
                <a:extLst>
                  <a:ext uri="{0D108BD9-81ED-4DB2-BD59-A6C34878D82A}">
                    <a16:rowId xmlns:a16="http://schemas.microsoft.com/office/drawing/2014/main" val="3133090653"/>
                  </a:ext>
                </a:extLst>
              </a:tr>
              <a:tr h="381946">
                <a:tc>
                  <a:txBody>
                    <a:bodyPr/>
                    <a:lstStyle/>
                    <a:p>
                      <a:r>
                        <a:rPr lang="en-GB" dirty="0"/>
                        <a:t>Enabling the organisation </a:t>
                      </a:r>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871308"/>
                  </a:ext>
                </a:extLst>
              </a:tr>
              <a:tr h="381946">
                <a:tc>
                  <a:txBody>
                    <a:bodyPr/>
                    <a:lstStyle/>
                    <a:p>
                      <a:r>
                        <a:rPr lang="en-GB" b="1" dirty="0"/>
                        <a:t>FINAL TOTAL </a:t>
                      </a:r>
                      <a:endParaRPr lang="en-US" b="1"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65783386"/>
                  </a:ext>
                </a:extLst>
              </a:tr>
            </a:tbl>
          </a:graphicData>
        </a:graphic>
      </p:graphicFrame>
    </p:spTree>
    <p:extLst>
      <p:ext uri="{BB962C8B-B14F-4D97-AF65-F5344CB8AC3E}">
        <p14:creationId xmlns:p14="http://schemas.microsoft.com/office/powerpoint/2010/main" val="128142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2"/>
          </p:nvPr>
        </p:nvSpPr>
        <p:spPr/>
        <p:txBody>
          <a:bodyPr/>
          <a:lstStyle/>
          <a:p>
            <a:fld id="{8D106B86-2C1D-4C37-AAEC-BECB664F03FD}" type="slidenum">
              <a:rPr lang="en-GB" smtClean="0"/>
              <a:pPr/>
              <a:t>14</a:t>
            </a:fld>
            <a:endParaRPr lang="en-GB" dirty="0"/>
          </a:p>
        </p:txBody>
      </p:sp>
      <p:sp>
        <p:nvSpPr>
          <p:cNvPr id="8" name="Title 3">
            <a:extLst>
              <a:ext uri="{FF2B5EF4-FFF2-40B4-BE49-F238E27FC236}">
                <a16:creationId xmlns:a16="http://schemas.microsoft.com/office/drawing/2014/main" id="{F37EC77C-C8E4-FCC6-5C19-D50D7437F2E6}"/>
              </a:ext>
            </a:extLst>
          </p:cNvPr>
          <p:cNvSpPr txBox="1">
            <a:spLocks/>
          </p:cNvSpPr>
          <p:nvPr/>
        </p:nvSpPr>
        <p:spPr>
          <a:xfrm>
            <a:off x="508344" y="389174"/>
            <a:ext cx="8510666" cy="7755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a:lstStyle>
          <a:p>
            <a:pPr>
              <a:spcAft>
                <a:spcPts val="0"/>
              </a:spcAft>
              <a:buClrTx/>
              <a:buFontTx/>
            </a:pPr>
            <a:r>
              <a:rPr lang="en-GB" b="1" dirty="0"/>
              <a:t>Reflection and action planning</a:t>
            </a:r>
            <a:br>
              <a:rPr lang="en-GB" dirty="0"/>
            </a:br>
            <a:endParaRPr lang="en-US" b="1" dirty="0"/>
          </a:p>
        </p:txBody>
      </p:sp>
      <p:graphicFrame>
        <p:nvGraphicFramePr>
          <p:cNvPr id="5" name="Table 4">
            <a:extLst>
              <a:ext uri="{FF2B5EF4-FFF2-40B4-BE49-F238E27FC236}">
                <a16:creationId xmlns:a16="http://schemas.microsoft.com/office/drawing/2014/main" id="{DB862F98-C045-D0A8-F480-B0872FD5975D}"/>
              </a:ext>
            </a:extLst>
          </p:cNvPr>
          <p:cNvGraphicFramePr>
            <a:graphicFrameLocks noGrp="1"/>
          </p:cNvGraphicFramePr>
          <p:nvPr>
            <p:extLst>
              <p:ext uri="{D42A27DB-BD31-4B8C-83A1-F6EECF244321}">
                <p14:modId xmlns:p14="http://schemas.microsoft.com/office/powerpoint/2010/main" val="2143352386"/>
              </p:ext>
            </p:extLst>
          </p:nvPr>
        </p:nvGraphicFramePr>
        <p:xfrm>
          <a:off x="508344" y="1008127"/>
          <a:ext cx="4702863" cy="5261761"/>
        </p:xfrm>
        <a:graphic>
          <a:graphicData uri="http://schemas.openxmlformats.org/drawingml/2006/table">
            <a:tbl>
              <a:tblPr firstRow="1" bandRow="1">
                <a:tableStyleId>{7DF18680-E054-41AD-8BC1-D1AEF772440D}</a:tableStyleId>
              </a:tblPr>
              <a:tblGrid>
                <a:gridCol w="316880">
                  <a:extLst>
                    <a:ext uri="{9D8B030D-6E8A-4147-A177-3AD203B41FA5}">
                      <a16:colId xmlns:a16="http://schemas.microsoft.com/office/drawing/2014/main" val="2595920451"/>
                    </a:ext>
                  </a:extLst>
                </a:gridCol>
                <a:gridCol w="1006929">
                  <a:extLst>
                    <a:ext uri="{9D8B030D-6E8A-4147-A177-3AD203B41FA5}">
                      <a16:colId xmlns:a16="http://schemas.microsoft.com/office/drawing/2014/main" val="4028481729"/>
                    </a:ext>
                  </a:extLst>
                </a:gridCol>
                <a:gridCol w="597720">
                  <a:extLst>
                    <a:ext uri="{9D8B030D-6E8A-4147-A177-3AD203B41FA5}">
                      <a16:colId xmlns:a16="http://schemas.microsoft.com/office/drawing/2014/main" val="569782845"/>
                    </a:ext>
                  </a:extLst>
                </a:gridCol>
                <a:gridCol w="573650">
                  <a:extLst>
                    <a:ext uri="{9D8B030D-6E8A-4147-A177-3AD203B41FA5}">
                      <a16:colId xmlns:a16="http://schemas.microsoft.com/office/drawing/2014/main" val="3361500787"/>
                    </a:ext>
                  </a:extLst>
                </a:gridCol>
                <a:gridCol w="2207684">
                  <a:extLst>
                    <a:ext uri="{9D8B030D-6E8A-4147-A177-3AD203B41FA5}">
                      <a16:colId xmlns:a16="http://schemas.microsoft.com/office/drawing/2014/main" val="3708439699"/>
                    </a:ext>
                  </a:extLst>
                </a:gridCol>
              </a:tblGrid>
              <a:tr h="7291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solidFill>
                            <a:schemeClr val="bg1"/>
                          </a:solidFill>
                        </a:rPr>
                        <a:t>Focus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0" dirty="0">
                          <a:solidFill>
                            <a:schemeClr val="bg1"/>
                          </a:solidFill>
                        </a:rPr>
                        <a:t>Which areas scored the lowest?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0" dirty="0">
                          <a:solidFill>
                            <a:schemeClr val="bg1"/>
                          </a:solidFill>
                        </a:rPr>
                        <a:t>Which scored the highest?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0" dirty="0">
                          <a:solidFill>
                            <a:schemeClr val="bg1"/>
                          </a:solidFill>
                        </a:rPr>
                        <a:t>Reflections</a:t>
                      </a:r>
                    </a:p>
                  </a:txBody>
                  <a:tcPr anchor="ctr"/>
                </a:tc>
                <a:extLst>
                  <a:ext uri="{0D108BD9-81ED-4DB2-BD59-A6C34878D82A}">
                    <a16:rowId xmlns:a16="http://schemas.microsoft.com/office/drawing/2014/main" val="1480744139"/>
                  </a:ext>
                </a:extLst>
              </a:tr>
              <a:tr h="592288">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solidFill>
                            <a:schemeClr val="bg1"/>
                          </a:solidFill>
                        </a:rPr>
                        <a:t>A</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Change and Transformation</a:t>
                      </a:r>
                      <a:r>
                        <a:rPr lang="en-GB" sz="800" b="1" dirty="0">
                          <a:solidFill>
                            <a:sysClr val="windowText" lastClr="00000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160898121"/>
                  </a:ext>
                </a:extLst>
              </a:tr>
              <a:tr h="539542">
                <a:tc>
                  <a:txBody>
                    <a:bodyPr/>
                    <a:lstStyle/>
                    <a:p>
                      <a:pPr marL="0" indent="0" algn="ctr">
                        <a:buFont typeface="+mj-lt"/>
                        <a:buNone/>
                      </a:pPr>
                      <a:r>
                        <a:rPr lang="en-GB" sz="800" b="1" dirty="0">
                          <a:solidFill>
                            <a:schemeClr val="bg1"/>
                          </a:solidFill>
                        </a:rPr>
                        <a:t>B</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Board exposure and experience</a:t>
                      </a:r>
                      <a:endParaRPr lang="en-GB" sz="800" b="1" dirty="0">
                        <a:solidFill>
                          <a:sysClr val="windowText" lastClr="000000"/>
                        </a:solidFill>
                      </a:endParaRPr>
                    </a:p>
                  </a:txBody>
                  <a:tcPr anchor="ctr"/>
                </a:tc>
                <a:tc>
                  <a:txBody>
                    <a:bodyPr/>
                    <a:lstStyle/>
                    <a:p>
                      <a:pPr marL="0" indent="0" algn="ctr">
                        <a:buFont typeface="+mj-lt"/>
                        <a:buNone/>
                      </a:pPr>
                      <a:endParaRPr lang="en-GB" sz="800" b="1" dirty="0">
                        <a:solidFill>
                          <a:sysClr val="windowText" lastClr="000000"/>
                        </a:solidFill>
                      </a:endParaRPr>
                    </a:p>
                  </a:txBody>
                  <a:tcPr anchor="ctr"/>
                </a:tc>
                <a:tc>
                  <a:txBody>
                    <a:bodyPr/>
                    <a:lstStyle/>
                    <a:p>
                      <a:pPr marL="0" indent="0" algn="ctr">
                        <a:buFont typeface="+mj-lt"/>
                        <a:buNone/>
                      </a:pPr>
                      <a:endParaRPr lang="en-GB" sz="800" b="1" dirty="0">
                        <a:solidFill>
                          <a:sysClr val="windowText" lastClr="000000"/>
                        </a:solidFill>
                      </a:endParaRPr>
                    </a:p>
                  </a:txBody>
                  <a:tcPr anchor="ctr"/>
                </a:tc>
                <a:tc vMerge="1">
                  <a:txBody>
                    <a:bodyPr/>
                    <a:lstStyle/>
                    <a:p>
                      <a:pPr marL="0" indent="0" algn="l">
                        <a:buFont typeface="+mj-lt"/>
                        <a:buNone/>
                      </a:pPr>
                      <a:endParaRPr lang="en-GB" sz="800" b="1" dirty="0">
                        <a:solidFill>
                          <a:sysClr val="windowText" lastClr="000000"/>
                        </a:solidFill>
                      </a:endParaRPr>
                    </a:p>
                  </a:txBody>
                  <a:tcPr/>
                </a:tc>
                <a:extLst>
                  <a:ext uri="{0D108BD9-81ED-4DB2-BD59-A6C34878D82A}">
                    <a16:rowId xmlns:a16="http://schemas.microsoft.com/office/drawing/2014/main" val="3285121993"/>
                  </a:ext>
                </a:extLst>
              </a:tr>
              <a:tr h="53954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solidFill>
                            <a:schemeClr val="bg1"/>
                          </a:solidFill>
                        </a:rPr>
                        <a:t>C</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Engaging Clinicians</a:t>
                      </a: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dirty="0">
                        <a:solidFill>
                          <a:sysClr val="windowText" lastClr="000000"/>
                        </a:solidFill>
                      </a:endParaRPr>
                    </a:p>
                  </a:txBody>
                  <a:tcPr/>
                </a:tc>
                <a:extLst>
                  <a:ext uri="{0D108BD9-81ED-4DB2-BD59-A6C34878D82A}">
                    <a16:rowId xmlns:a16="http://schemas.microsoft.com/office/drawing/2014/main" val="1346504725"/>
                  </a:ext>
                </a:extLst>
              </a:tr>
              <a:tr h="703040">
                <a:tc>
                  <a:txBody>
                    <a:bodyPr/>
                    <a:lstStyle/>
                    <a:p>
                      <a:pPr marL="0" indent="0" algn="ctr" defTabSz="914400" rtl="0" eaLnBrk="1" latinLnBrk="0" hangingPunct="1">
                        <a:buFont typeface="+mj-lt"/>
                        <a:buNone/>
                      </a:pPr>
                      <a:r>
                        <a:rPr lang="en-GB" sz="800" b="1" kern="1200" dirty="0">
                          <a:solidFill>
                            <a:schemeClr val="bg1"/>
                          </a:solidFill>
                          <a:latin typeface="+mn-lt"/>
                          <a:ea typeface="+mn-ea"/>
                          <a:cs typeface="+mn-cs"/>
                        </a:rPr>
                        <a:t>D</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Working in a matrix organisation</a:t>
                      </a:r>
                      <a:endParaRPr lang="en-GB" sz="800" b="1" dirty="0">
                        <a:solidFill>
                          <a:sysClr val="windowText" lastClr="000000"/>
                        </a:solidFill>
                      </a:endParaRPr>
                    </a:p>
                  </a:txBody>
                  <a:tcPr anchor="ctr"/>
                </a:tc>
                <a:tc>
                  <a:txBody>
                    <a:bodyPr/>
                    <a:lstStyle/>
                    <a:p>
                      <a:pPr marL="0" indent="0" algn="ctr" defTabSz="914400" rtl="0" eaLnBrk="1" latinLnBrk="0" hangingPunct="1">
                        <a:buFont typeface="+mj-lt"/>
                        <a:buNone/>
                      </a:pPr>
                      <a:endParaRPr lang="en-GB" sz="800" b="1" kern="1200" dirty="0">
                        <a:solidFill>
                          <a:sysClr val="windowText" lastClr="000000"/>
                        </a:solidFill>
                        <a:latin typeface="+mn-lt"/>
                        <a:ea typeface="+mn-ea"/>
                        <a:cs typeface="+mn-cs"/>
                      </a:endParaRPr>
                    </a:p>
                  </a:txBody>
                  <a:tcPr anchor="ctr"/>
                </a:tc>
                <a:tc>
                  <a:txBody>
                    <a:bodyPr/>
                    <a:lstStyle/>
                    <a:p>
                      <a:pPr marL="0" indent="0" algn="ctr" defTabSz="914400" rtl="0" eaLnBrk="1" latinLnBrk="0" hangingPunct="1">
                        <a:buFont typeface="+mj-lt"/>
                        <a:buNone/>
                      </a:pPr>
                      <a:endParaRPr lang="en-GB" sz="800" b="1" kern="1200" dirty="0">
                        <a:solidFill>
                          <a:sysClr val="windowText" lastClr="000000"/>
                        </a:solidFill>
                        <a:latin typeface="+mn-lt"/>
                        <a:ea typeface="+mn-ea"/>
                        <a:cs typeface="+mn-cs"/>
                      </a:endParaRPr>
                    </a:p>
                  </a:txBody>
                  <a:tcPr anchor="ctr"/>
                </a:tc>
                <a:tc vMerge="1">
                  <a:txBody>
                    <a:bodyPr/>
                    <a:lstStyle/>
                    <a:p>
                      <a:pPr marL="0" indent="0" algn="l" defTabSz="914400" rtl="0" eaLnBrk="1" latinLnBrk="0" hangingPunct="1">
                        <a:buFont typeface="+mj-lt"/>
                        <a:buNone/>
                      </a:pPr>
                      <a:endParaRPr lang="en-GB" sz="800" b="1" kern="1200" dirty="0">
                        <a:solidFill>
                          <a:sysClr val="windowText" lastClr="000000"/>
                        </a:solidFill>
                        <a:latin typeface="+mn-lt"/>
                        <a:ea typeface="+mn-ea"/>
                        <a:cs typeface="+mn-cs"/>
                      </a:endParaRPr>
                    </a:p>
                  </a:txBody>
                  <a:tcPr/>
                </a:tc>
                <a:extLst>
                  <a:ext uri="{0D108BD9-81ED-4DB2-BD59-A6C34878D82A}">
                    <a16:rowId xmlns:a16="http://schemas.microsoft.com/office/drawing/2014/main" val="2465219403"/>
                  </a:ext>
                </a:extLst>
              </a:tr>
              <a:tr h="53954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solidFill>
                            <a:schemeClr val="bg1"/>
                          </a:solidFill>
                          <a:latin typeface="+mn-lt"/>
                          <a:ea typeface="+mn-ea"/>
                          <a:cs typeface="+mn-cs"/>
                        </a:rPr>
                        <a:t>E</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Budget management</a:t>
                      </a: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tc>
                <a:extLst>
                  <a:ext uri="{0D108BD9-81ED-4DB2-BD59-A6C34878D82A}">
                    <a16:rowId xmlns:a16="http://schemas.microsoft.com/office/drawing/2014/main" val="2729324363"/>
                  </a:ext>
                </a:extLst>
              </a:tr>
              <a:tr h="53954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solidFill>
                            <a:schemeClr val="bg1"/>
                          </a:solidFill>
                          <a:latin typeface="+mn-lt"/>
                          <a:ea typeface="+mn-ea"/>
                          <a:cs typeface="+mn-cs"/>
                        </a:rPr>
                        <a:t>F</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Delivering results</a:t>
                      </a: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tc>
                <a:extLst>
                  <a:ext uri="{0D108BD9-81ED-4DB2-BD59-A6C34878D82A}">
                    <a16:rowId xmlns:a16="http://schemas.microsoft.com/office/drawing/2014/main" val="439967493"/>
                  </a:ext>
                </a:extLst>
              </a:tr>
              <a:tr h="53954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solidFill>
                            <a:schemeClr val="bg1"/>
                          </a:solidFill>
                          <a:latin typeface="+mn-lt"/>
                          <a:ea typeface="+mn-ea"/>
                          <a:cs typeface="+mn-cs"/>
                        </a:rPr>
                        <a:t>G</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Managing performance</a:t>
                      </a: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tc>
                <a:extLst>
                  <a:ext uri="{0D108BD9-81ED-4DB2-BD59-A6C34878D82A}">
                    <a16:rowId xmlns:a16="http://schemas.microsoft.com/office/drawing/2014/main" val="2902440454"/>
                  </a:ext>
                </a:extLst>
              </a:tr>
              <a:tr h="539542">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solidFill>
                            <a:schemeClr val="bg1"/>
                          </a:solidFill>
                          <a:latin typeface="+mn-lt"/>
                          <a:ea typeface="+mn-ea"/>
                          <a:cs typeface="+mn-cs"/>
                        </a:rPr>
                        <a:t>H</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Enabling the organisation</a:t>
                      </a:r>
                      <a:endParaRPr lang="en-GB" sz="800" b="1"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ysClr val="windowText" lastClr="000000"/>
                        </a:solidFill>
                        <a:latin typeface="+mn-lt"/>
                        <a:ea typeface="+mn-ea"/>
                        <a:cs typeface="+mn-cs"/>
                      </a:endParaRPr>
                    </a:p>
                  </a:txBody>
                  <a:tcPr/>
                </a:tc>
                <a:extLst>
                  <a:ext uri="{0D108BD9-81ED-4DB2-BD59-A6C34878D82A}">
                    <a16:rowId xmlns:a16="http://schemas.microsoft.com/office/drawing/2014/main" val="1044490641"/>
                  </a:ext>
                </a:extLst>
              </a:tr>
            </a:tbl>
          </a:graphicData>
        </a:graphic>
      </p:graphicFrame>
      <p:graphicFrame>
        <p:nvGraphicFramePr>
          <p:cNvPr id="6" name="Table 5">
            <a:extLst>
              <a:ext uri="{FF2B5EF4-FFF2-40B4-BE49-F238E27FC236}">
                <a16:creationId xmlns:a16="http://schemas.microsoft.com/office/drawing/2014/main" id="{8E30510C-C7D7-FBED-DF0A-A561FB6A3918}"/>
              </a:ext>
            </a:extLst>
          </p:cNvPr>
          <p:cNvGraphicFramePr>
            <a:graphicFrameLocks noGrp="1"/>
          </p:cNvGraphicFramePr>
          <p:nvPr>
            <p:extLst>
              <p:ext uri="{D42A27DB-BD31-4B8C-83A1-F6EECF244321}">
                <p14:modId xmlns:p14="http://schemas.microsoft.com/office/powerpoint/2010/main" val="188404406"/>
              </p:ext>
            </p:extLst>
          </p:nvPr>
        </p:nvGraphicFramePr>
        <p:xfrm>
          <a:off x="5504387" y="1008127"/>
          <a:ext cx="6179269" cy="2309247"/>
        </p:xfrm>
        <a:graphic>
          <a:graphicData uri="http://schemas.openxmlformats.org/drawingml/2006/table">
            <a:tbl>
              <a:tblPr firstRow="1" bandRow="1">
                <a:tableStyleId>{5C22544A-7EE6-4342-B048-85BDC9FD1C3A}</a:tableStyleId>
              </a:tblPr>
              <a:tblGrid>
                <a:gridCol w="463906">
                  <a:extLst>
                    <a:ext uri="{9D8B030D-6E8A-4147-A177-3AD203B41FA5}">
                      <a16:colId xmlns:a16="http://schemas.microsoft.com/office/drawing/2014/main" val="795853860"/>
                    </a:ext>
                  </a:extLst>
                </a:gridCol>
                <a:gridCol w="5715363">
                  <a:extLst>
                    <a:ext uri="{9D8B030D-6E8A-4147-A177-3AD203B41FA5}">
                      <a16:colId xmlns:a16="http://schemas.microsoft.com/office/drawing/2014/main" val="2516044174"/>
                    </a:ext>
                  </a:extLst>
                </a:gridCol>
              </a:tblGrid>
              <a:tr h="211737">
                <a:tc gridSpan="2">
                  <a:txBody>
                    <a:bodyPr/>
                    <a:lstStyle/>
                    <a:p>
                      <a:pPr algn="ctr"/>
                      <a:r>
                        <a:rPr lang="en-GB" sz="1000" dirty="0"/>
                        <a:t>Actions to build on my strength</a:t>
                      </a:r>
                    </a:p>
                  </a:txBody>
                  <a:tcPr/>
                </a:tc>
                <a:tc hMerge="1">
                  <a:txBody>
                    <a:bodyPr/>
                    <a:lstStyle/>
                    <a:p>
                      <a:endParaRPr lang="en-GB"/>
                    </a:p>
                  </a:txBody>
                  <a:tcPr/>
                </a:tc>
                <a:extLst>
                  <a:ext uri="{0D108BD9-81ED-4DB2-BD59-A6C34878D82A}">
                    <a16:rowId xmlns:a16="http://schemas.microsoft.com/office/drawing/2014/main" val="1822914265"/>
                  </a:ext>
                </a:extLst>
              </a:tr>
              <a:tr h="687728">
                <a:tc>
                  <a:txBody>
                    <a:bodyPr/>
                    <a:lstStyle/>
                    <a:p>
                      <a:pPr algn="ctr"/>
                      <a:r>
                        <a:rPr lang="en-GB" sz="1000" dirty="0"/>
                        <a:t>1</a:t>
                      </a:r>
                    </a:p>
                  </a:txBody>
                  <a:tcPr anchor="ctr"/>
                </a:tc>
                <a:tc>
                  <a:txBody>
                    <a:bodyPr/>
                    <a:lstStyle/>
                    <a:p>
                      <a:endParaRPr lang="en-GB" sz="1000" dirty="0"/>
                    </a:p>
                  </a:txBody>
                  <a:tcPr/>
                </a:tc>
                <a:extLst>
                  <a:ext uri="{0D108BD9-81ED-4DB2-BD59-A6C34878D82A}">
                    <a16:rowId xmlns:a16="http://schemas.microsoft.com/office/drawing/2014/main" val="3260630419"/>
                  </a:ext>
                </a:extLst>
              </a:tr>
              <a:tr h="687728">
                <a:tc>
                  <a:txBody>
                    <a:bodyPr/>
                    <a:lstStyle/>
                    <a:p>
                      <a:pPr algn="ctr"/>
                      <a:r>
                        <a:rPr lang="en-GB" sz="1000" dirty="0"/>
                        <a:t>2</a:t>
                      </a:r>
                    </a:p>
                  </a:txBody>
                  <a:tcPr anchor="ctr"/>
                </a:tc>
                <a:tc>
                  <a:txBody>
                    <a:bodyPr/>
                    <a:lstStyle/>
                    <a:p>
                      <a:endParaRPr lang="en-GB" sz="1000" dirty="0"/>
                    </a:p>
                  </a:txBody>
                  <a:tcPr/>
                </a:tc>
                <a:extLst>
                  <a:ext uri="{0D108BD9-81ED-4DB2-BD59-A6C34878D82A}">
                    <a16:rowId xmlns:a16="http://schemas.microsoft.com/office/drawing/2014/main" val="739737609"/>
                  </a:ext>
                </a:extLst>
              </a:tr>
              <a:tr h="687728">
                <a:tc>
                  <a:txBody>
                    <a:bodyPr/>
                    <a:lstStyle/>
                    <a:p>
                      <a:pPr algn="ctr"/>
                      <a:r>
                        <a:rPr lang="en-GB" sz="1000" dirty="0"/>
                        <a:t>3</a:t>
                      </a:r>
                    </a:p>
                  </a:txBody>
                  <a:tcPr anchor="ctr"/>
                </a:tc>
                <a:tc>
                  <a:txBody>
                    <a:bodyPr/>
                    <a:lstStyle/>
                    <a:p>
                      <a:endParaRPr lang="en-GB" sz="1000" dirty="0"/>
                    </a:p>
                  </a:txBody>
                  <a:tcPr/>
                </a:tc>
                <a:extLst>
                  <a:ext uri="{0D108BD9-81ED-4DB2-BD59-A6C34878D82A}">
                    <a16:rowId xmlns:a16="http://schemas.microsoft.com/office/drawing/2014/main" val="3041012159"/>
                  </a:ext>
                </a:extLst>
              </a:tr>
            </a:tbl>
          </a:graphicData>
        </a:graphic>
      </p:graphicFrame>
      <p:graphicFrame>
        <p:nvGraphicFramePr>
          <p:cNvPr id="7" name="Table 6">
            <a:extLst>
              <a:ext uri="{FF2B5EF4-FFF2-40B4-BE49-F238E27FC236}">
                <a16:creationId xmlns:a16="http://schemas.microsoft.com/office/drawing/2014/main" id="{3DE1A26F-9F11-127C-0912-8D498F28E91A}"/>
              </a:ext>
            </a:extLst>
          </p:cNvPr>
          <p:cNvGraphicFramePr>
            <a:graphicFrameLocks noGrp="1"/>
          </p:cNvGraphicFramePr>
          <p:nvPr>
            <p:extLst>
              <p:ext uri="{D42A27DB-BD31-4B8C-83A1-F6EECF244321}">
                <p14:modId xmlns:p14="http://schemas.microsoft.com/office/powerpoint/2010/main" val="2197460079"/>
              </p:ext>
            </p:extLst>
          </p:nvPr>
        </p:nvGraphicFramePr>
        <p:xfrm>
          <a:off x="5504387" y="3317374"/>
          <a:ext cx="6179269" cy="2872576"/>
        </p:xfrm>
        <a:graphic>
          <a:graphicData uri="http://schemas.openxmlformats.org/drawingml/2006/table">
            <a:tbl>
              <a:tblPr firstRow="1" bandRow="1">
                <a:tableStyleId>{5C22544A-7EE6-4342-B048-85BDC9FD1C3A}</a:tableStyleId>
              </a:tblPr>
              <a:tblGrid>
                <a:gridCol w="463906">
                  <a:extLst>
                    <a:ext uri="{9D8B030D-6E8A-4147-A177-3AD203B41FA5}">
                      <a16:colId xmlns:a16="http://schemas.microsoft.com/office/drawing/2014/main" val="795853860"/>
                    </a:ext>
                  </a:extLst>
                </a:gridCol>
                <a:gridCol w="5715363">
                  <a:extLst>
                    <a:ext uri="{9D8B030D-6E8A-4147-A177-3AD203B41FA5}">
                      <a16:colId xmlns:a16="http://schemas.microsoft.com/office/drawing/2014/main" val="2516044174"/>
                    </a:ext>
                  </a:extLst>
                </a:gridCol>
              </a:tblGrid>
              <a:tr h="270685">
                <a:tc gridSpan="2">
                  <a:txBody>
                    <a:bodyPr/>
                    <a:lstStyle/>
                    <a:p>
                      <a:pPr algn="ctr"/>
                      <a:r>
                        <a:rPr lang="en-GB" sz="1000" dirty="0"/>
                        <a:t>Actions to progress on my key development area</a:t>
                      </a:r>
                    </a:p>
                  </a:txBody>
                  <a:tcPr/>
                </a:tc>
                <a:tc hMerge="1">
                  <a:txBody>
                    <a:bodyPr/>
                    <a:lstStyle/>
                    <a:p>
                      <a:endParaRPr lang="en-GB"/>
                    </a:p>
                  </a:txBody>
                  <a:tcPr/>
                </a:tc>
                <a:extLst>
                  <a:ext uri="{0D108BD9-81ED-4DB2-BD59-A6C34878D82A}">
                    <a16:rowId xmlns:a16="http://schemas.microsoft.com/office/drawing/2014/main" val="1822914265"/>
                  </a:ext>
                </a:extLst>
              </a:tr>
              <a:tr h="867297">
                <a:tc>
                  <a:txBody>
                    <a:bodyPr/>
                    <a:lstStyle/>
                    <a:p>
                      <a:pPr algn="ctr"/>
                      <a:r>
                        <a:rPr lang="en-GB" sz="1000" dirty="0"/>
                        <a:t>1</a:t>
                      </a:r>
                    </a:p>
                  </a:txBody>
                  <a:tcPr anchor="ctr"/>
                </a:tc>
                <a:tc>
                  <a:txBody>
                    <a:bodyPr/>
                    <a:lstStyle/>
                    <a:p>
                      <a:endParaRPr lang="en-GB" sz="1000" dirty="0"/>
                    </a:p>
                  </a:txBody>
                  <a:tcPr/>
                </a:tc>
                <a:extLst>
                  <a:ext uri="{0D108BD9-81ED-4DB2-BD59-A6C34878D82A}">
                    <a16:rowId xmlns:a16="http://schemas.microsoft.com/office/drawing/2014/main" val="3260630419"/>
                  </a:ext>
                </a:extLst>
              </a:tr>
              <a:tr h="867297">
                <a:tc>
                  <a:txBody>
                    <a:bodyPr/>
                    <a:lstStyle/>
                    <a:p>
                      <a:pPr algn="ctr"/>
                      <a:r>
                        <a:rPr lang="en-GB" sz="1000" dirty="0"/>
                        <a:t>2</a:t>
                      </a:r>
                    </a:p>
                  </a:txBody>
                  <a:tcPr anchor="ctr"/>
                </a:tc>
                <a:tc>
                  <a:txBody>
                    <a:bodyPr/>
                    <a:lstStyle/>
                    <a:p>
                      <a:endParaRPr lang="en-GB" sz="1000" dirty="0"/>
                    </a:p>
                  </a:txBody>
                  <a:tcPr/>
                </a:tc>
                <a:extLst>
                  <a:ext uri="{0D108BD9-81ED-4DB2-BD59-A6C34878D82A}">
                    <a16:rowId xmlns:a16="http://schemas.microsoft.com/office/drawing/2014/main" val="739737609"/>
                  </a:ext>
                </a:extLst>
              </a:tr>
              <a:tr h="867297">
                <a:tc>
                  <a:txBody>
                    <a:bodyPr/>
                    <a:lstStyle/>
                    <a:p>
                      <a:pPr algn="ctr"/>
                      <a:r>
                        <a:rPr lang="en-GB" sz="1000" dirty="0"/>
                        <a:t>3</a:t>
                      </a:r>
                    </a:p>
                  </a:txBody>
                  <a:tcPr anchor="ctr"/>
                </a:tc>
                <a:tc>
                  <a:txBody>
                    <a:bodyPr/>
                    <a:lstStyle/>
                    <a:p>
                      <a:endParaRPr lang="en-GB" sz="1000" dirty="0"/>
                    </a:p>
                  </a:txBody>
                  <a:tcPr/>
                </a:tc>
                <a:extLst>
                  <a:ext uri="{0D108BD9-81ED-4DB2-BD59-A6C34878D82A}">
                    <a16:rowId xmlns:a16="http://schemas.microsoft.com/office/drawing/2014/main" val="3041012159"/>
                  </a:ext>
                </a:extLst>
              </a:tr>
            </a:tbl>
          </a:graphicData>
        </a:graphic>
      </p:graphicFrame>
    </p:spTree>
    <p:extLst>
      <p:ext uri="{BB962C8B-B14F-4D97-AF65-F5344CB8AC3E}">
        <p14:creationId xmlns:p14="http://schemas.microsoft.com/office/powerpoint/2010/main" val="281360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2"/>
          </p:nvPr>
        </p:nvSpPr>
        <p:spPr/>
        <p:txBody>
          <a:bodyPr/>
          <a:lstStyle/>
          <a:p>
            <a:fld id="{8D106B86-2C1D-4C37-AAEC-BECB664F03FD}" type="slidenum">
              <a:rPr lang="en-GB" smtClean="0"/>
              <a:pPr/>
              <a:t>2</a:t>
            </a:fld>
            <a:endParaRPr lang="en-GB" dirty="0"/>
          </a:p>
        </p:txBody>
      </p:sp>
      <p:sp>
        <p:nvSpPr>
          <p:cNvPr id="8" name="Title 3">
            <a:extLst>
              <a:ext uri="{FF2B5EF4-FFF2-40B4-BE49-F238E27FC236}">
                <a16:creationId xmlns:a16="http://schemas.microsoft.com/office/drawing/2014/main" id="{F37EC77C-C8E4-FCC6-5C19-D50D7437F2E6}"/>
              </a:ext>
            </a:extLst>
          </p:cNvPr>
          <p:cNvSpPr txBox="1">
            <a:spLocks/>
          </p:cNvSpPr>
          <p:nvPr/>
        </p:nvSpPr>
        <p:spPr>
          <a:xfrm>
            <a:off x="692539" y="915447"/>
            <a:ext cx="8510666" cy="7755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a:lstStyle>
          <a:p>
            <a:pPr>
              <a:spcAft>
                <a:spcPts val="0"/>
              </a:spcAft>
              <a:buClrTx/>
              <a:buFontTx/>
            </a:pPr>
            <a:r>
              <a:rPr lang="en-GB" b="1" dirty="0"/>
              <a:t>What is this self-assessment tool and why use it?</a:t>
            </a:r>
            <a:br>
              <a:rPr lang="en-GB" dirty="0"/>
            </a:br>
            <a:endParaRPr lang="en-US" b="1" dirty="0"/>
          </a:p>
        </p:txBody>
      </p:sp>
      <p:sp>
        <p:nvSpPr>
          <p:cNvPr id="9" name="Text Placeholder 4">
            <a:extLst>
              <a:ext uri="{FF2B5EF4-FFF2-40B4-BE49-F238E27FC236}">
                <a16:creationId xmlns:a16="http://schemas.microsoft.com/office/drawing/2014/main" id="{B5511673-7A66-CF05-03A2-4E5A28564B4F}"/>
              </a:ext>
            </a:extLst>
          </p:cNvPr>
          <p:cNvSpPr>
            <a:spLocks noGrp="1"/>
          </p:cNvSpPr>
          <p:nvPr>
            <p:ph type="body" sz="quarter" idx="11"/>
          </p:nvPr>
        </p:nvSpPr>
        <p:spPr>
          <a:xfrm>
            <a:off x="757110" y="1691044"/>
            <a:ext cx="10847103" cy="4070348"/>
          </a:xfrm>
        </p:spPr>
        <p:txBody>
          <a:bodyPr vert="horz" lIns="0" tIns="0" rIns="0" bIns="0" rtlCol="0" anchor="t">
            <a:noAutofit/>
          </a:bodyPr>
          <a:lstStyle/>
          <a:p>
            <a:r>
              <a:rPr lang="en-GB" sz="1800" dirty="0">
                <a:cs typeface="Arial"/>
              </a:rPr>
              <a:t>This self-assessment tool enables you to reflect on how you perform today compared to the aspiration for leaders at Executive Director (ED) level in the NHS. </a:t>
            </a:r>
            <a:endParaRPr lang="en-GB" sz="1800" dirty="0"/>
          </a:p>
          <a:p>
            <a:r>
              <a:rPr lang="en-GB" sz="1800" dirty="0"/>
              <a:t>The exercise is encouraged prior to completing an application form for the Nye Bevan Programme.</a:t>
            </a:r>
          </a:p>
          <a:p>
            <a:r>
              <a:rPr lang="en-GB" sz="1800" dirty="0"/>
              <a:t>By completing the exercise, you will: </a:t>
            </a:r>
          </a:p>
          <a:p>
            <a:pPr marL="285750" indent="-285750">
              <a:buFont typeface="Wingdings" panose="05000000000000000000" pitchFamily="2" charset="2"/>
              <a:buChar char="ü"/>
            </a:pPr>
            <a:r>
              <a:rPr lang="en-GB" sz="1800" dirty="0">
                <a:cs typeface="Arial"/>
              </a:rPr>
              <a:t>Identify whether you meet the required level of readiness to apply for the Nye Bevan Programme at this stage in your career. Don’t forget, you can re-take this exercise at a later stage for future cohorts.  </a:t>
            </a:r>
          </a:p>
          <a:p>
            <a:pPr marL="285750" indent="-285750">
              <a:buFont typeface="Wingdings" panose="05000000000000000000" pitchFamily="2" charset="2"/>
              <a:buChar char="ü"/>
            </a:pPr>
            <a:r>
              <a:rPr lang="en-GB" sz="1800" dirty="0">
                <a:cs typeface="Arial"/>
              </a:rPr>
              <a:t>Identify your strengths and development areas against the aspiration for leadership at Executive Director level. </a:t>
            </a:r>
          </a:p>
          <a:p>
            <a:pPr marL="285750" indent="-285750">
              <a:buFont typeface="Wingdings" panose="05000000000000000000" pitchFamily="2" charset="2"/>
              <a:buChar char="ü"/>
            </a:pPr>
            <a:r>
              <a:rPr lang="en-GB" sz="1800" dirty="0">
                <a:cs typeface="Arial"/>
              </a:rPr>
              <a:t>Define practical steps you can take to build on what you’re already great at, and to address gaps. </a:t>
            </a:r>
            <a:endParaRPr lang="en-GB" sz="1800" dirty="0"/>
          </a:p>
          <a:p>
            <a:endParaRPr lang="en-GB" sz="1800" dirty="0"/>
          </a:p>
          <a:p>
            <a:endParaRPr lang="en-GB" sz="1800" dirty="0"/>
          </a:p>
          <a:p>
            <a:endParaRPr lang="en-US" sz="1800" dirty="0"/>
          </a:p>
        </p:txBody>
      </p:sp>
    </p:spTree>
    <p:extLst>
      <p:ext uri="{BB962C8B-B14F-4D97-AF65-F5344CB8AC3E}">
        <p14:creationId xmlns:p14="http://schemas.microsoft.com/office/powerpoint/2010/main" val="2044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2"/>
          </p:nvPr>
        </p:nvSpPr>
        <p:spPr/>
        <p:txBody>
          <a:bodyPr/>
          <a:lstStyle/>
          <a:p>
            <a:fld id="{8D106B86-2C1D-4C37-AAEC-BECB664F03FD}" type="slidenum">
              <a:rPr lang="en-GB" smtClean="0"/>
              <a:pPr/>
              <a:t>3</a:t>
            </a:fld>
            <a:endParaRPr lang="en-GB" dirty="0"/>
          </a:p>
        </p:txBody>
      </p:sp>
      <p:sp>
        <p:nvSpPr>
          <p:cNvPr id="8" name="Title 3">
            <a:extLst>
              <a:ext uri="{FF2B5EF4-FFF2-40B4-BE49-F238E27FC236}">
                <a16:creationId xmlns:a16="http://schemas.microsoft.com/office/drawing/2014/main" id="{F37EC77C-C8E4-FCC6-5C19-D50D7437F2E6}"/>
              </a:ext>
            </a:extLst>
          </p:cNvPr>
          <p:cNvSpPr txBox="1">
            <a:spLocks/>
          </p:cNvSpPr>
          <p:nvPr/>
        </p:nvSpPr>
        <p:spPr>
          <a:xfrm>
            <a:off x="587787" y="323390"/>
            <a:ext cx="10088984" cy="102489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Arial" panose="020B0604020202020204" pitchFamily="34" charset="0"/>
              </a:defRPr>
            </a:lvl1pPr>
            <a:lvl2pPr eaLnBrk="1" hangingPunct="1">
              <a:defRPr>
                <a:latin typeface="+mj-lt"/>
              </a:defRPr>
            </a:lvl2pPr>
            <a:lvl3pPr eaLnBrk="1" hangingPunct="1">
              <a:defRPr>
                <a:latin typeface="+mj-lt"/>
              </a:defRPr>
            </a:lvl3pPr>
            <a:lvl4pPr eaLnBrk="1" hangingPunct="1">
              <a:defRPr>
                <a:latin typeface="+mj-lt"/>
              </a:defRPr>
            </a:lvl4pPr>
            <a:lvl5pPr eaLnBrk="1" hangingPunct="1">
              <a:defRPr>
                <a:latin typeface="+mj-lt"/>
              </a:defRPr>
            </a:lvl5pPr>
            <a:lvl6pPr eaLnBrk="1" hangingPunct="1">
              <a:defRPr>
                <a:latin typeface="+mj-lt"/>
              </a:defRPr>
            </a:lvl6pPr>
            <a:lvl7pPr eaLnBrk="1" hangingPunct="1">
              <a:defRPr>
                <a:latin typeface="+mj-lt"/>
              </a:defRPr>
            </a:lvl7pPr>
            <a:lvl8pPr eaLnBrk="1" hangingPunct="1">
              <a:defRPr>
                <a:latin typeface="+mj-lt"/>
              </a:defRPr>
            </a:lvl8pPr>
            <a:lvl9pPr eaLnBrk="1" hangingPunct="1">
              <a:defRPr>
                <a:latin typeface="+mj-lt"/>
              </a:defRPr>
            </a:lvl9pPr>
          </a:lstStyle>
          <a:p>
            <a:pPr>
              <a:spcAft>
                <a:spcPts val="0"/>
              </a:spcAft>
              <a:buClrTx/>
              <a:buFontTx/>
            </a:pPr>
            <a:r>
              <a:rPr lang="en-GB" b="1" dirty="0"/>
              <a:t>Instructions</a:t>
            </a:r>
          </a:p>
          <a:p>
            <a:pPr>
              <a:spcAft>
                <a:spcPts val="0"/>
              </a:spcAft>
              <a:buClrTx/>
              <a:buFontTx/>
            </a:pPr>
            <a:endParaRPr lang="en-GB" dirty="0"/>
          </a:p>
          <a:p>
            <a:pPr>
              <a:spcAft>
                <a:spcPts val="0"/>
              </a:spcAft>
              <a:buClrTx/>
              <a:buFontTx/>
            </a:pPr>
            <a:r>
              <a:rPr lang="en-GB" sz="1800" dirty="0"/>
              <a:t>The exercise is in 3 parts: self-assessment, providing evidence, application and self reflection </a:t>
            </a:r>
            <a:endParaRPr lang="en-US" b="1" dirty="0"/>
          </a:p>
        </p:txBody>
      </p:sp>
      <p:sp>
        <p:nvSpPr>
          <p:cNvPr id="5" name="Text Placeholder 6">
            <a:extLst>
              <a:ext uri="{FF2B5EF4-FFF2-40B4-BE49-F238E27FC236}">
                <a16:creationId xmlns:a16="http://schemas.microsoft.com/office/drawing/2014/main" id="{77E99BA3-BD2A-6592-DE43-5255105F4E99}"/>
              </a:ext>
            </a:extLst>
          </p:cNvPr>
          <p:cNvSpPr>
            <a:spLocks noGrp="1"/>
          </p:cNvSpPr>
          <p:nvPr>
            <p:ph type="body" sz="quarter" idx="11"/>
          </p:nvPr>
        </p:nvSpPr>
        <p:spPr>
          <a:xfrm>
            <a:off x="587787" y="1806370"/>
            <a:ext cx="2859304" cy="4445000"/>
          </a:xfrm>
        </p:spPr>
        <p:txBody>
          <a:bodyPr/>
          <a:lstStyle/>
          <a:p>
            <a:r>
              <a:rPr lang="en-GB" sz="2000" b="1" dirty="0"/>
              <a:t>Step 1: </a:t>
            </a:r>
          </a:p>
          <a:p>
            <a:r>
              <a:rPr lang="en-GB" sz="2000" b="1" dirty="0"/>
              <a:t>Self –Assessment  </a:t>
            </a:r>
          </a:p>
          <a:p>
            <a:endParaRPr lang="en-GB" dirty="0"/>
          </a:p>
          <a:p>
            <a:r>
              <a:rPr lang="en-GB" dirty="0"/>
              <a:t>Read the statements/questions in the self–assessment, and give yourself a score between 1 and 4, depending on how well you honestly and authentically think you meet the criteria on a day-to-day basis today. Mark your scores in the boxes indicated. </a:t>
            </a:r>
          </a:p>
          <a:p>
            <a:endParaRPr lang="en-US" dirty="0"/>
          </a:p>
        </p:txBody>
      </p:sp>
      <p:sp>
        <p:nvSpPr>
          <p:cNvPr id="6" name="Text Placeholder 11">
            <a:extLst>
              <a:ext uri="{FF2B5EF4-FFF2-40B4-BE49-F238E27FC236}">
                <a16:creationId xmlns:a16="http://schemas.microsoft.com/office/drawing/2014/main" id="{F55FA0DD-B87B-DDAE-0A2C-529DDC9CED6D}"/>
              </a:ext>
            </a:extLst>
          </p:cNvPr>
          <p:cNvSpPr txBox="1">
            <a:spLocks/>
          </p:cNvSpPr>
          <p:nvPr/>
        </p:nvSpPr>
        <p:spPr>
          <a:xfrm>
            <a:off x="3565788" y="1720850"/>
            <a:ext cx="2859304" cy="4070348"/>
          </a:xfrm>
          <a:prstGeom prst="rect">
            <a:avLst/>
          </a:prstGeom>
        </p:spPr>
        <p:txBody>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Step 2:</a:t>
            </a:r>
          </a:p>
          <a:p>
            <a:r>
              <a:rPr lang="en-GB" sz="2000" b="1" dirty="0"/>
              <a:t>Evidence</a:t>
            </a:r>
          </a:p>
          <a:p>
            <a:endParaRPr lang="en-GB" dirty="0"/>
          </a:p>
          <a:p>
            <a:r>
              <a:rPr lang="en-GB" dirty="0"/>
              <a:t>When you’ve completed your scoring for each individual question, please provide supportive evidence in a form of previous examples. This can come from work, in your current or previous roles.    </a:t>
            </a:r>
          </a:p>
          <a:p>
            <a:endParaRPr lang="en-US" dirty="0"/>
          </a:p>
        </p:txBody>
      </p:sp>
      <p:sp>
        <p:nvSpPr>
          <p:cNvPr id="7" name="Text Placeholder 12">
            <a:extLst>
              <a:ext uri="{FF2B5EF4-FFF2-40B4-BE49-F238E27FC236}">
                <a16:creationId xmlns:a16="http://schemas.microsoft.com/office/drawing/2014/main" id="{8789C05A-1965-6B6F-5CAB-00C8C95FAF25}"/>
              </a:ext>
            </a:extLst>
          </p:cNvPr>
          <p:cNvSpPr txBox="1">
            <a:spLocks/>
          </p:cNvSpPr>
          <p:nvPr/>
        </p:nvSpPr>
        <p:spPr>
          <a:xfrm>
            <a:off x="6543788" y="1720850"/>
            <a:ext cx="5139366" cy="4070348"/>
          </a:xfrm>
          <a:prstGeom prst="rect">
            <a:avLst/>
          </a:prstGeom>
        </p:spPr>
        <p:txBody>
          <a:bodyPr/>
          <a:lstStyle>
            <a:lvl1pPr marL="0" indent="0" algn="l" defTabSz="914400" rtl="0" eaLnBrk="1" latinLnBrk="0" hangingPunct="1">
              <a:lnSpc>
                <a:spcPct val="110000"/>
              </a:lnSpc>
              <a:spcBef>
                <a:spcPts val="0"/>
              </a:spcBef>
              <a:spcAft>
                <a:spcPts val="800"/>
              </a:spcAft>
              <a:buClr>
                <a:srgbClr val="006550"/>
              </a:buClr>
              <a:buFont typeface="Wingdings" panose="05000000000000000000" pitchFamily="2" charset="2"/>
              <a:buNone/>
              <a:defRPr sz="1600" b="0" kern="1200">
                <a:solidFill>
                  <a:schemeClr val="tx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400" b="1" kern="1200">
                <a:solidFill>
                  <a:schemeClr val="bg2"/>
                </a:solidFill>
                <a:latin typeface="+mn-lt"/>
                <a:ea typeface="+mn-ea"/>
                <a:cs typeface="Arial" panose="020B0604020202020204" pitchFamily="34" charset="0"/>
              </a:defRPr>
            </a:lvl2pPr>
            <a:lvl3pPr marL="0" indent="0" algn="l" defTabSz="914400" rtl="0" eaLnBrk="1" latinLnBrk="0" hangingPunct="1">
              <a:lnSpc>
                <a:spcPct val="110000"/>
              </a:lnSpc>
              <a:spcBef>
                <a:spcPts val="0"/>
              </a:spcBef>
              <a:spcAft>
                <a:spcPts val="800"/>
              </a:spcAft>
              <a:buClr>
                <a:srgbClr val="006550"/>
              </a:buClr>
              <a:buFont typeface="Arial" panose="020B0604020202020204" pitchFamily="34" charset="0"/>
              <a:buNone/>
              <a:defRPr sz="1200" b="0" kern="1200">
                <a:solidFill>
                  <a:schemeClr val="tx1"/>
                </a:solidFill>
                <a:latin typeface="+mn-lt"/>
                <a:ea typeface="+mn-ea"/>
                <a:cs typeface="Arial" panose="020B0604020202020204" pitchFamily="34" charset="0"/>
              </a:defRPr>
            </a:lvl3pPr>
            <a:lvl4pPr marL="252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4pPr>
            <a:lvl5pPr marL="504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Arial" panose="020B0604020202020204" pitchFamily="34" charset="0"/>
              </a:defRPr>
            </a:lvl5pPr>
            <a:lvl6pPr marL="756000" indent="-252000" algn="l" defTabSz="914400" rtl="0" eaLnBrk="1" latinLnBrk="0" hangingPunct="1">
              <a:lnSpc>
                <a:spcPct val="110000"/>
              </a:lnSpc>
              <a:spcBef>
                <a:spcPts val="0"/>
              </a:spcBef>
              <a:spcAft>
                <a:spcPts val="800"/>
              </a:spcAft>
              <a:buClr>
                <a:schemeClr val="tx2"/>
              </a:buClr>
              <a:buFont typeface="System Font Regular"/>
              <a:buChar char="■"/>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Step 3:</a:t>
            </a:r>
          </a:p>
          <a:p>
            <a:r>
              <a:rPr lang="en-GB" sz="2000" b="1" dirty="0"/>
              <a:t>Scoring  </a:t>
            </a:r>
          </a:p>
          <a:p>
            <a:endParaRPr lang="en-GB" dirty="0"/>
          </a:p>
          <a:p>
            <a:r>
              <a:rPr lang="en-GB" dirty="0"/>
              <a:t>When complete, add up your scored. If your total score is over 69, please go ahead and apply for the Nye Bevan Programme. </a:t>
            </a:r>
          </a:p>
          <a:p>
            <a:r>
              <a:rPr lang="en-GB" dirty="0"/>
              <a:t>If your score was below 69, challenge yourself to identify three practical actions to build on your highest performing category, and your lowest performing category and add these to the action planning sheet so you can discuss these with your line manager and explore together opportunities to support you in these commitments.  Don’t forget to review progress regularly.</a:t>
            </a:r>
            <a:endParaRPr lang="en-US" dirty="0"/>
          </a:p>
        </p:txBody>
      </p:sp>
    </p:spTree>
    <p:extLst>
      <p:ext uri="{BB962C8B-B14F-4D97-AF65-F5344CB8AC3E}">
        <p14:creationId xmlns:p14="http://schemas.microsoft.com/office/powerpoint/2010/main" val="235384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11"/>
          </p:nvPr>
        </p:nvSpPr>
        <p:spPr>
          <a:xfrm>
            <a:off x="803275" y="1720850"/>
            <a:ext cx="10520366" cy="287059"/>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sz="1200" b="1" cap="all" dirty="0">
              <a:solidFill>
                <a:schemeClr val="tx2"/>
              </a:solidFill>
              <a:latin typeface="Arial" panose="020B0604020202020204" pitchFamily="34" charset="0"/>
            </a:endParaRPr>
          </a:p>
          <a:p>
            <a:endParaRPr lang="en-GB" sz="1200" b="1" cap="all" dirty="0">
              <a:solidFill>
                <a:schemeClr val="tx2"/>
              </a:solidFill>
              <a:latin typeface="Arial" panose="020B0604020202020204" pitchFamily="34" charset="0"/>
            </a:endParaRP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Please provide a relevant example where you’ve demonstrated this experience/competency area at work, in your current or previous roles.    </a:t>
            </a:r>
            <a:endParaRPr lang="en-US" sz="1200" dirty="0"/>
          </a:p>
        </p:txBody>
      </p:sp>
      <p:sp>
        <p:nvSpPr>
          <p:cNvPr id="4" name="Title 3">
            <a:extLst>
              <a:ext uri="{FF2B5EF4-FFF2-40B4-BE49-F238E27FC236}">
                <a16:creationId xmlns:a16="http://schemas.microsoft.com/office/drawing/2014/main" id="{B51CF16D-CEBD-25E8-7946-A4880F605613}"/>
              </a:ext>
            </a:extLst>
          </p:cNvPr>
          <p:cNvSpPr>
            <a:spLocks noGrp="1"/>
          </p:cNvSpPr>
          <p:nvPr>
            <p:ph type="title"/>
          </p:nvPr>
        </p:nvSpPr>
        <p:spPr/>
        <p:txBody>
          <a:bodyPr/>
          <a:lstStyle/>
          <a:p>
            <a:r>
              <a:rPr lang="en-GB" dirty="0"/>
              <a:t>Self-assessment: </a:t>
            </a:r>
            <a:br>
              <a:rPr lang="en-GB" dirty="0"/>
            </a:br>
            <a:r>
              <a:rPr lang="en-GB" b="1" dirty="0"/>
              <a:t>Change and Transformation</a:t>
            </a:r>
            <a:endParaRPr lang="en-US" b="1" dirty="0"/>
          </a:p>
        </p:txBody>
      </p:sp>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2"/>
          </p:nvPr>
        </p:nvSpPr>
        <p:spPr/>
        <p:txBody>
          <a:bodyPr/>
          <a:lstStyle/>
          <a:p>
            <a:fld id="{8D106B86-2C1D-4C37-AAEC-BECB664F03FD}" type="slidenum">
              <a:rPr lang="en-GB" smtClean="0"/>
              <a:pPr/>
              <a:t>4</a:t>
            </a:fld>
            <a:endParaRPr lang="en-GB"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nvGraphicFramePr>
        <p:xfrm>
          <a:off x="831849" y="2181225"/>
          <a:ext cx="10520366" cy="2366266"/>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Change and transformation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Q1. I have experience in leading change and transformation programmes/projects in my functional area.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Q2. I support long-term strategic goals by aligning delivery of the teams I lead to support them.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pPr marL="0" marR="0" lvl="0" indent="0" algn="l" defTabSz="914400" rtl="0" eaLnBrk="1" fontAlgn="auto" latinLnBrk="0" hangingPunct="1">
                        <a:lnSpc>
                          <a:spcPct val="110000"/>
                        </a:lnSpc>
                        <a:spcBef>
                          <a:spcPts val="0"/>
                        </a:spcBef>
                        <a:spcAft>
                          <a:spcPts val="800"/>
                        </a:spcAft>
                        <a:buClr>
                          <a:srgbClr val="006550"/>
                        </a:buClr>
                        <a:buSzTx/>
                        <a:buFont typeface="Arial" panose="020B0604020202020204" pitchFamily="34" charset="0"/>
                        <a:buNone/>
                        <a:tabLst/>
                        <a:defRPr/>
                      </a:pPr>
                      <a:r>
                        <a:rPr lang="en-GB" b="0" dirty="0"/>
                        <a:t>Q3.</a:t>
                      </a:r>
                      <a:r>
                        <a:rPr lang="en-GB" sz="1200" b="0" dirty="0">
                          <a:solidFill>
                            <a:schemeClr val="tx1"/>
                          </a:solidFill>
                        </a:rPr>
                        <a:t> I scan the environment constantly and make plans that anticipate change.</a:t>
                      </a:r>
                      <a:endParaRPr lang="tr-TR"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extLst>
              <p:ext uri="{D42A27DB-BD31-4B8C-83A1-F6EECF244321}">
                <p14:modId xmlns:p14="http://schemas.microsoft.com/office/powerpoint/2010/main" val="197525207"/>
              </p:ext>
            </p:extLst>
          </p:nvPr>
        </p:nvGraphicFramePr>
        <p:xfrm>
          <a:off x="812799" y="5040891"/>
          <a:ext cx="10539413" cy="1319617"/>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319617">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311903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5</a:t>
            </a:fld>
            <a:endParaRPr lang="en-GB" dirty="0"/>
          </a:p>
        </p:txBody>
      </p:sp>
      <p:sp>
        <p:nvSpPr>
          <p:cNvPr id="4" name="Title 3">
            <a:extLst>
              <a:ext uri="{FF2B5EF4-FFF2-40B4-BE49-F238E27FC236}">
                <a16:creationId xmlns:a16="http://schemas.microsoft.com/office/drawing/2014/main" id="{B51CF16D-CEBD-25E8-7946-A4880F605613}"/>
              </a:ext>
            </a:extLst>
          </p:cNvPr>
          <p:cNvSpPr>
            <a:spLocks noGrp="1"/>
          </p:cNvSpPr>
          <p:nvPr>
            <p:ph type="title"/>
          </p:nvPr>
        </p:nvSpPr>
        <p:spPr/>
        <p:txBody>
          <a:bodyPr/>
          <a:lstStyle/>
          <a:p>
            <a:r>
              <a:rPr lang="en-GB" dirty="0"/>
              <a:t>Self-assessment: </a:t>
            </a:r>
            <a:br>
              <a:rPr lang="en-GB" dirty="0"/>
            </a:br>
            <a:r>
              <a:rPr lang="en-GB" b="1" dirty="0"/>
              <a:t>Board exposure and experience</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1849" y="1657350"/>
            <a:ext cx="11360151"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3735214950"/>
              </p:ext>
            </p:extLst>
          </p:nvPr>
        </p:nvGraphicFramePr>
        <p:xfrm>
          <a:off x="831849" y="2087816"/>
          <a:ext cx="10520366" cy="2316608"/>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Board exposure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Q4. I have experience in providing strategic advice to the Board, in relation to my professional or clinical expertise.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Q5. I lead my functional area and provide robust assurance to the Board.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Q6. I understand the role of the Board.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111914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6</a:t>
            </a:fld>
            <a:endParaRPr lang="en-GB" dirty="0"/>
          </a:p>
        </p:txBody>
      </p:sp>
      <p:sp>
        <p:nvSpPr>
          <p:cNvPr id="4" name="Title 3">
            <a:extLst>
              <a:ext uri="{FF2B5EF4-FFF2-40B4-BE49-F238E27FC236}">
                <a16:creationId xmlns:a16="http://schemas.microsoft.com/office/drawing/2014/main" id="{B51CF16D-CEBD-25E8-7946-A4880F605613}"/>
              </a:ext>
            </a:extLst>
          </p:cNvPr>
          <p:cNvSpPr>
            <a:spLocks noGrp="1"/>
          </p:cNvSpPr>
          <p:nvPr>
            <p:ph type="title"/>
          </p:nvPr>
        </p:nvSpPr>
        <p:spPr/>
        <p:txBody>
          <a:bodyPr/>
          <a:lstStyle/>
          <a:p>
            <a:r>
              <a:rPr lang="en-GB" dirty="0"/>
              <a:t>Self-assessment: </a:t>
            </a:r>
            <a:br>
              <a:rPr lang="en-GB" dirty="0"/>
            </a:br>
            <a:r>
              <a:rPr lang="en-GB" b="1" dirty="0"/>
              <a:t>Engaging Clinicians</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8200" y="1657350"/>
            <a:ext cx="11353800"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nvGraphicFramePr>
        <p:xfrm>
          <a:off x="831849" y="2181225"/>
          <a:ext cx="10520366" cy="2316608"/>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Engaging clinicians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Q7. I influence and address the unique concerns of clinicians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Q8. I work in partnership with clinicians to support the delivery of high- quality clinical care.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Q9. I directly engage and effectively communicate with clinicians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69072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7</a:t>
            </a:fld>
            <a:endParaRPr lang="en-GB" dirty="0"/>
          </a:p>
        </p:txBody>
      </p:sp>
      <p:sp>
        <p:nvSpPr>
          <p:cNvPr id="4" name="Title 3">
            <a:extLst>
              <a:ext uri="{FF2B5EF4-FFF2-40B4-BE49-F238E27FC236}">
                <a16:creationId xmlns:a16="http://schemas.microsoft.com/office/drawing/2014/main" id="{B51CF16D-CEBD-25E8-7946-A4880F605613}"/>
              </a:ext>
            </a:extLst>
          </p:cNvPr>
          <p:cNvSpPr>
            <a:spLocks noGrp="1"/>
          </p:cNvSpPr>
          <p:nvPr>
            <p:ph type="title"/>
          </p:nvPr>
        </p:nvSpPr>
        <p:spPr>
          <a:xfrm>
            <a:off x="838200" y="582335"/>
            <a:ext cx="10514013" cy="775597"/>
          </a:xfrm>
        </p:spPr>
        <p:txBody>
          <a:bodyPr/>
          <a:lstStyle/>
          <a:p>
            <a:r>
              <a:rPr lang="en-GB" dirty="0"/>
              <a:t>Self-assessment: </a:t>
            </a:r>
            <a:br>
              <a:rPr lang="en-GB" dirty="0"/>
            </a:br>
            <a:r>
              <a:rPr lang="en-GB" b="1" dirty="0"/>
              <a:t>Working in a matrix organisation</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8200" y="1657350"/>
            <a:ext cx="11353800"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2577460477"/>
              </p:ext>
            </p:extLst>
          </p:nvPr>
        </p:nvGraphicFramePr>
        <p:xfrm>
          <a:off x="831849" y="2041654"/>
          <a:ext cx="10520366" cy="2366266"/>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Working in a matrix organisation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Q10. I break down silos to utilise the expertise of colleagues across other functional areas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pPr marL="0" marR="0" lvl="0" indent="0" algn="l" defTabSz="914400" rtl="0" eaLnBrk="1" fontAlgn="auto" latinLnBrk="0" hangingPunct="1">
                        <a:lnSpc>
                          <a:spcPct val="110000"/>
                        </a:lnSpc>
                        <a:spcBef>
                          <a:spcPts val="0"/>
                        </a:spcBef>
                        <a:spcAft>
                          <a:spcPts val="800"/>
                        </a:spcAft>
                        <a:buClr>
                          <a:srgbClr val="006550"/>
                        </a:buClr>
                        <a:buSzTx/>
                        <a:buFont typeface="Arial" panose="020B0604020202020204" pitchFamily="34" charset="0"/>
                        <a:buNone/>
                        <a:tabLst/>
                        <a:defRPr/>
                      </a:pPr>
                      <a:r>
                        <a:rPr lang="en-GB" dirty="0"/>
                        <a:t>Q11. I have </a:t>
                      </a:r>
                      <a:r>
                        <a:rPr lang="en-US" sz="1200" dirty="0"/>
                        <a:t>experience of working in multiple functions or across commissioner /provider organisations. </a:t>
                      </a:r>
                      <a:endParaRPr lang="tr-T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Q12. </a:t>
                      </a:r>
                      <a:r>
                        <a:rPr lang="en-GB" sz="1200" dirty="0">
                          <a:solidFill>
                            <a:schemeClr val="tx1"/>
                          </a:solidFill>
                        </a:rPr>
                        <a:t>I work flexibly and confidently across different functions, levels and teams.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43002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8</a:t>
            </a:fld>
            <a:endParaRPr lang="en-GB" dirty="0"/>
          </a:p>
        </p:txBody>
      </p:sp>
      <p:sp>
        <p:nvSpPr>
          <p:cNvPr id="6" name="Title 3">
            <a:extLst>
              <a:ext uri="{FF2B5EF4-FFF2-40B4-BE49-F238E27FC236}">
                <a16:creationId xmlns:a16="http://schemas.microsoft.com/office/drawing/2014/main" id="{923638E6-AC10-0B8F-1F91-A3EDB62FA72E}"/>
              </a:ext>
            </a:extLst>
          </p:cNvPr>
          <p:cNvSpPr>
            <a:spLocks noGrp="1"/>
          </p:cNvSpPr>
          <p:nvPr>
            <p:ph type="title"/>
          </p:nvPr>
        </p:nvSpPr>
        <p:spPr/>
        <p:txBody>
          <a:bodyPr/>
          <a:lstStyle/>
          <a:p>
            <a:r>
              <a:rPr lang="en-GB" dirty="0"/>
              <a:t>Self-assessment: </a:t>
            </a:r>
            <a:br>
              <a:rPr lang="en-GB" dirty="0"/>
            </a:br>
            <a:r>
              <a:rPr lang="en-GB" b="1" dirty="0"/>
              <a:t>Budget management</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8200" y="1657350"/>
            <a:ext cx="11353800"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1176613694"/>
              </p:ext>
            </p:extLst>
          </p:nvPr>
        </p:nvGraphicFramePr>
        <p:xfrm>
          <a:off x="831849" y="2112645"/>
          <a:ext cx="10520366" cy="2291779"/>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Budget management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Q13. I have experience in managing a significant budgets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Q14. I manage the budget in my own functional area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Q15. I contribute to the annual budget planning programme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355218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71813-DF1F-C7EB-04B0-CE2CF28F3D96}"/>
              </a:ext>
            </a:extLst>
          </p:cNvPr>
          <p:cNvSpPr>
            <a:spLocks noGrp="1"/>
          </p:cNvSpPr>
          <p:nvPr>
            <p:ph type="sldNum" sz="quarter" idx="10"/>
          </p:nvPr>
        </p:nvSpPr>
        <p:spPr/>
        <p:txBody>
          <a:bodyPr/>
          <a:lstStyle/>
          <a:p>
            <a:fld id="{8D106B86-2C1D-4C37-AAEC-BECB664F03FD}" type="slidenum">
              <a:rPr lang="en-GB" smtClean="0"/>
              <a:pPr/>
              <a:t>9</a:t>
            </a:fld>
            <a:endParaRPr lang="en-GB" dirty="0"/>
          </a:p>
        </p:txBody>
      </p:sp>
      <p:sp>
        <p:nvSpPr>
          <p:cNvPr id="6" name="Title 3">
            <a:extLst>
              <a:ext uri="{FF2B5EF4-FFF2-40B4-BE49-F238E27FC236}">
                <a16:creationId xmlns:a16="http://schemas.microsoft.com/office/drawing/2014/main" id="{84F45733-9123-05F0-0BDB-193B8BF4D462}"/>
              </a:ext>
            </a:extLst>
          </p:cNvPr>
          <p:cNvSpPr>
            <a:spLocks noGrp="1"/>
          </p:cNvSpPr>
          <p:nvPr>
            <p:ph type="title"/>
          </p:nvPr>
        </p:nvSpPr>
        <p:spPr/>
        <p:txBody>
          <a:bodyPr/>
          <a:lstStyle/>
          <a:p>
            <a:r>
              <a:rPr lang="en-GB" dirty="0"/>
              <a:t>Self-assessment: </a:t>
            </a:r>
            <a:br>
              <a:rPr lang="en-GB" dirty="0"/>
            </a:br>
            <a:r>
              <a:rPr lang="en-GB" b="1" dirty="0"/>
              <a:t>Delivering results</a:t>
            </a:r>
            <a:endParaRPr lang="en-US" dirty="0"/>
          </a:p>
        </p:txBody>
      </p:sp>
      <p:sp>
        <p:nvSpPr>
          <p:cNvPr id="10" name="Text Placeholder 9">
            <a:extLst>
              <a:ext uri="{FF2B5EF4-FFF2-40B4-BE49-F238E27FC236}">
                <a16:creationId xmlns:a16="http://schemas.microsoft.com/office/drawing/2014/main" id="{4523314C-BE70-7EAD-8897-B5A2864CDB42}"/>
              </a:ext>
            </a:extLst>
          </p:cNvPr>
          <p:cNvSpPr>
            <a:spLocks noGrp="1"/>
          </p:cNvSpPr>
          <p:nvPr>
            <p:ph type="body" sz="quarter" idx="4294967295"/>
          </p:nvPr>
        </p:nvSpPr>
        <p:spPr>
          <a:xfrm>
            <a:off x="838200" y="1657350"/>
            <a:ext cx="11353800" cy="4486275"/>
          </a:xfrm>
        </p:spPr>
        <p:txBody>
          <a:bodyPr/>
          <a:lstStyle/>
          <a:p>
            <a:r>
              <a:rPr lang="en-GB" sz="1200" b="1" cap="all" dirty="0">
                <a:solidFill>
                  <a:schemeClr val="tx2"/>
                </a:solidFill>
                <a:latin typeface="Arial" panose="020B0604020202020204" pitchFamily="34" charset="0"/>
              </a:rPr>
              <a:t>Please indicate the extent to which you agree or disagree with the following statements:</a:t>
            </a:r>
          </a:p>
          <a:p>
            <a:endParaRPr lang="en-GB" dirty="0"/>
          </a:p>
          <a:p>
            <a:endParaRPr lang="en-GB" dirty="0"/>
          </a:p>
          <a:p>
            <a:endParaRPr lang="en-GB" dirty="0"/>
          </a:p>
          <a:p>
            <a:endParaRPr lang="en-GB" dirty="0"/>
          </a:p>
          <a:p>
            <a:endParaRPr lang="en-GB" dirty="0"/>
          </a:p>
          <a:p>
            <a:endParaRPr lang="en-GB" dirty="0"/>
          </a:p>
          <a:p>
            <a:endParaRPr lang="en-GB" dirty="0"/>
          </a:p>
          <a:p>
            <a:r>
              <a:rPr lang="en-GB" sz="1400" dirty="0"/>
              <a:t>Please provide a relevant example where you’ve demonstrated this experience/competency area at work, in your current or previous roles.    </a:t>
            </a:r>
            <a:endParaRPr lang="en-US" sz="1400" dirty="0"/>
          </a:p>
        </p:txBody>
      </p:sp>
      <p:graphicFrame>
        <p:nvGraphicFramePr>
          <p:cNvPr id="11" name="Table 11">
            <a:extLst>
              <a:ext uri="{FF2B5EF4-FFF2-40B4-BE49-F238E27FC236}">
                <a16:creationId xmlns:a16="http://schemas.microsoft.com/office/drawing/2014/main" id="{5AE6919B-AED9-9882-2E24-F6497DAAC656}"/>
              </a:ext>
            </a:extLst>
          </p:cNvPr>
          <p:cNvGraphicFramePr>
            <a:graphicFrameLocks noGrp="1"/>
          </p:cNvGraphicFramePr>
          <p:nvPr>
            <p:extLst>
              <p:ext uri="{D42A27DB-BD31-4B8C-83A1-F6EECF244321}">
                <p14:modId xmlns:p14="http://schemas.microsoft.com/office/powerpoint/2010/main" val="2595667114"/>
              </p:ext>
            </p:extLst>
          </p:nvPr>
        </p:nvGraphicFramePr>
        <p:xfrm>
          <a:off x="831849" y="2062987"/>
          <a:ext cx="10520366" cy="2341437"/>
        </p:xfrm>
        <a:graphic>
          <a:graphicData uri="http://schemas.openxmlformats.org/drawingml/2006/table">
            <a:tbl>
              <a:tblPr firstRow="1" bandRow="1">
                <a:tableStyleId>{0EF5C547-3BE9-4BB1-989C-17B2047E03DF}</a:tableStyleId>
              </a:tblPr>
              <a:tblGrid>
                <a:gridCol w="5260182">
                  <a:extLst>
                    <a:ext uri="{9D8B030D-6E8A-4147-A177-3AD203B41FA5}">
                      <a16:colId xmlns:a16="http://schemas.microsoft.com/office/drawing/2014/main" val="1817120850"/>
                    </a:ext>
                  </a:extLst>
                </a:gridCol>
                <a:gridCol w="1315046">
                  <a:extLst>
                    <a:ext uri="{9D8B030D-6E8A-4147-A177-3AD203B41FA5}">
                      <a16:colId xmlns:a16="http://schemas.microsoft.com/office/drawing/2014/main" val="2683923764"/>
                    </a:ext>
                  </a:extLst>
                </a:gridCol>
                <a:gridCol w="1315046">
                  <a:extLst>
                    <a:ext uri="{9D8B030D-6E8A-4147-A177-3AD203B41FA5}">
                      <a16:colId xmlns:a16="http://schemas.microsoft.com/office/drawing/2014/main" val="743025779"/>
                    </a:ext>
                  </a:extLst>
                </a:gridCol>
                <a:gridCol w="1315046">
                  <a:extLst>
                    <a:ext uri="{9D8B030D-6E8A-4147-A177-3AD203B41FA5}">
                      <a16:colId xmlns:a16="http://schemas.microsoft.com/office/drawing/2014/main" val="3996616261"/>
                    </a:ext>
                  </a:extLst>
                </a:gridCol>
                <a:gridCol w="1315046">
                  <a:extLst>
                    <a:ext uri="{9D8B030D-6E8A-4147-A177-3AD203B41FA5}">
                      <a16:colId xmlns:a16="http://schemas.microsoft.com/office/drawing/2014/main" val="205958987"/>
                    </a:ext>
                  </a:extLst>
                </a:gridCol>
              </a:tblGrid>
              <a:tr h="453390">
                <a:tc>
                  <a:txBody>
                    <a:bodyPr/>
                    <a:lstStyle/>
                    <a:p>
                      <a:r>
                        <a:rPr lang="en-GB" dirty="0"/>
                        <a:t>Experience and competency area: Delivering tangible results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 Strongly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 Disagree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 Agree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Strongly agree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102822"/>
                  </a:ext>
                </a:extLst>
              </a:tr>
              <a:tr h="453390">
                <a:tc>
                  <a:txBody>
                    <a:bodyPr/>
                    <a:lstStyle/>
                    <a:p>
                      <a:r>
                        <a:rPr lang="en-GB" dirty="0"/>
                        <a:t>Q16. I deliver large-scale programme that has real impact on the organisation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473213"/>
                  </a:ext>
                </a:extLst>
              </a:tr>
              <a:tr h="453390">
                <a:tc>
                  <a:txBody>
                    <a:bodyPr/>
                    <a:lstStyle/>
                    <a:p>
                      <a:r>
                        <a:rPr lang="en-GB" dirty="0"/>
                        <a:t>Q17. I contribute to the delivery of large-scale programmes with real impact on the wider organisation or my function area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51705"/>
                  </a:ext>
                </a:extLst>
              </a:tr>
              <a:tr h="453390">
                <a:tc>
                  <a:txBody>
                    <a:bodyPr/>
                    <a:lstStyle/>
                    <a:p>
                      <a:r>
                        <a:rPr lang="en-GB" dirty="0"/>
                        <a:t>Q18. I make a significant contribution to my team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034777"/>
                  </a:ext>
                </a:extLst>
              </a:tr>
              <a:tr h="453390">
                <a:tc gridSpan="4">
                  <a:txBody>
                    <a:bodyPr/>
                    <a:lstStyle/>
                    <a:p>
                      <a:r>
                        <a:rPr lang="en-GB" dirty="0"/>
                        <a:t>Sub Total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996642"/>
                  </a:ext>
                </a:extLst>
              </a:tr>
            </a:tbl>
          </a:graphicData>
        </a:graphic>
      </p:graphicFrame>
      <p:graphicFrame>
        <p:nvGraphicFramePr>
          <p:cNvPr id="12" name="Table 12">
            <a:extLst>
              <a:ext uri="{FF2B5EF4-FFF2-40B4-BE49-F238E27FC236}">
                <a16:creationId xmlns:a16="http://schemas.microsoft.com/office/drawing/2014/main" id="{FB6B6CCE-4F06-73AB-A025-8B65C40354D2}"/>
              </a:ext>
            </a:extLst>
          </p:cNvPr>
          <p:cNvGraphicFramePr>
            <a:graphicFrameLocks noGrp="1"/>
          </p:cNvGraphicFramePr>
          <p:nvPr/>
        </p:nvGraphicFramePr>
        <p:xfrm>
          <a:off x="812799" y="5091641"/>
          <a:ext cx="10539413" cy="1184024"/>
        </p:xfrm>
        <a:graphic>
          <a:graphicData uri="http://schemas.openxmlformats.org/drawingml/2006/table">
            <a:tbl>
              <a:tblPr firstRow="1" bandRow="1">
                <a:tableStyleId>{0EF5C547-3BE9-4BB1-989C-17B2047E03DF}</a:tableStyleId>
              </a:tblPr>
              <a:tblGrid>
                <a:gridCol w="10539413">
                  <a:extLst>
                    <a:ext uri="{9D8B030D-6E8A-4147-A177-3AD203B41FA5}">
                      <a16:colId xmlns:a16="http://schemas.microsoft.com/office/drawing/2014/main" val="238350232"/>
                    </a:ext>
                  </a:extLst>
                </a:gridCol>
              </a:tblGrid>
              <a:tr h="1184024">
                <a:tc>
                  <a:txBody>
                    <a:bodyPr/>
                    <a:lstStyle/>
                    <a:p>
                      <a:r>
                        <a:rPr lang="en-GB" b="0" i="1" dirty="0">
                          <a:solidFill>
                            <a:schemeClr val="tx1"/>
                          </a:solidFill>
                        </a:rPr>
                        <a:t>Type something…..</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073048"/>
                  </a:ext>
                </a:extLst>
              </a:tr>
            </a:tbl>
          </a:graphicData>
        </a:graphic>
      </p:graphicFrame>
    </p:spTree>
    <p:extLst>
      <p:ext uri="{BB962C8B-B14F-4D97-AF65-F5344CB8AC3E}">
        <p14:creationId xmlns:p14="http://schemas.microsoft.com/office/powerpoint/2010/main" val="3578794121"/>
      </p:ext>
    </p:extLst>
  </p:cSld>
  <p:clrMapOvr>
    <a:masterClrMapping/>
  </p:clrMapOvr>
</p:sld>
</file>

<file path=ppt/theme/theme1.xml><?xml version="1.0" encoding="utf-8"?>
<a:theme xmlns:a="http://schemas.openxmlformats.org/drawingml/2006/main" name="Korn Ferry_Primary">
  <a:themeElements>
    <a:clrScheme name="NHS test">
      <a:dk1>
        <a:srgbClr val="231F20"/>
      </a:dk1>
      <a:lt1>
        <a:sysClr val="window" lastClr="FFFFFF"/>
      </a:lt1>
      <a:dk2>
        <a:srgbClr val="003087"/>
      </a:dk2>
      <a:lt2>
        <a:srgbClr val="41B6E6"/>
      </a:lt2>
      <a:accent1>
        <a:srgbClr val="0072CE"/>
      </a:accent1>
      <a:accent2>
        <a:srgbClr val="00A9CE"/>
      </a:accent2>
      <a:accent3>
        <a:srgbClr val="425563"/>
      </a:accent3>
      <a:accent4>
        <a:srgbClr val="929192"/>
      </a:accent4>
      <a:accent5>
        <a:srgbClr val="768692"/>
      </a:accent5>
      <a:accent6>
        <a:srgbClr val="009639"/>
      </a:accent6>
      <a:hlink>
        <a:srgbClr val="00A499"/>
      </a:hlink>
      <a:folHlink>
        <a:srgbClr val="0065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DF31F4F0-8B0B-4E76-BDBE-BFAED29FA22B}"/>
    </a:ext>
  </a:extLst>
</a:theme>
</file>

<file path=ppt/theme/theme2.xml><?xml version="1.0" encoding="utf-8"?>
<a:theme xmlns:a="http://schemas.openxmlformats.org/drawingml/2006/main" name="Korn Ferry_Aqua">
  <a:themeElements>
    <a:clrScheme name="Korn Ferry_Aqua">
      <a:dk1>
        <a:sysClr val="windowText" lastClr="000000"/>
      </a:dk1>
      <a:lt1>
        <a:sysClr val="window" lastClr="FFFFFF"/>
      </a:lt1>
      <a:dk2>
        <a:srgbClr val="006550"/>
      </a:dk2>
      <a:lt2>
        <a:srgbClr val="77BC1F"/>
      </a:lt2>
      <a:accent1>
        <a:srgbClr val="00ADBB"/>
      </a:accent1>
      <a:accent2>
        <a:srgbClr val="008B96"/>
      </a:accent2>
      <a:accent3>
        <a:srgbClr val="053329"/>
      </a:accent3>
      <a:accent4>
        <a:srgbClr val="929192"/>
      </a:accent4>
      <a:accent5>
        <a:srgbClr val="DBD9D6"/>
      </a:accent5>
      <a:accent6>
        <a:srgbClr val="C4D600"/>
      </a:accent6>
      <a:hlink>
        <a:srgbClr val="00ADBB"/>
      </a:hlink>
      <a:folHlink>
        <a:srgbClr val="00AD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27B2FD3D-B9D3-40F8-9BBE-FF7EAF6A3C02}"/>
    </a:ext>
  </a:extLst>
</a:theme>
</file>

<file path=ppt/theme/theme3.xml><?xml version="1.0" encoding="utf-8"?>
<a:theme xmlns:a="http://schemas.openxmlformats.org/drawingml/2006/main" name="Korn Ferry_Apple">
  <a:themeElements>
    <a:clrScheme name="Korn Ferry_Apple">
      <a:dk1>
        <a:sysClr val="windowText" lastClr="000000"/>
      </a:dk1>
      <a:lt1>
        <a:sysClr val="window" lastClr="FFFFFF"/>
      </a:lt1>
      <a:dk2>
        <a:srgbClr val="006550"/>
      </a:dk2>
      <a:lt2>
        <a:srgbClr val="77BC1F"/>
      </a:lt2>
      <a:accent1>
        <a:srgbClr val="77BC1F"/>
      </a:accent1>
      <a:accent2>
        <a:srgbClr val="578E31"/>
      </a:accent2>
      <a:accent3>
        <a:srgbClr val="053329"/>
      </a:accent3>
      <a:accent4>
        <a:srgbClr val="929192"/>
      </a:accent4>
      <a:accent5>
        <a:srgbClr val="DBD9D6"/>
      </a:accent5>
      <a:accent6>
        <a:srgbClr val="C4D600"/>
      </a:accent6>
      <a:hlink>
        <a:srgbClr val="77BC1F"/>
      </a:hlink>
      <a:folHlink>
        <a:srgbClr val="77BC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D988C04D-B92E-4F95-A35B-9EA1645B50D9}"/>
    </a:ext>
  </a:extLst>
</a:theme>
</file>

<file path=ppt/theme/theme4.xml><?xml version="1.0" encoding="utf-8"?>
<a:theme xmlns:a="http://schemas.openxmlformats.org/drawingml/2006/main" name="Korn Ferry_Sky">
  <a:themeElements>
    <a:clrScheme name="Korn Ferry_Sky">
      <a:dk1>
        <a:sysClr val="windowText" lastClr="000000"/>
      </a:dk1>
      <a:lt1>
        <a:sysClr val="window" lastClr="FFFFFF"/>
      </a:lt1>
      <a:dk2>
        <a:srgbClr val="006550"/>
      </a:dk2>
      <a:lt2>
        <a:srgbClr val="77BC1F"/>
      </a:lt2>
      <a:accent1>
        <a:srgbClr val="007DA4"/>
      </a:accent1>
      <a:accent2>
        <a:srgbClr val="005971"/>
      </a:accent2>
      <a:accent3>
        <a:srgbClr val="053329"/>
      </a:accent3>
      <a:accent4>
        <a:srgbClr val="929192"/>
      </a:accent4>
      <a:accent5>
        <a:srgbClr val="DBD9D6"/>
      </a:accent5>
      <a:accent6>
        <a:srgbClr val="C4D600"/>
      </a:accent6>
      <a:hlink>
        <a:srgbClr val="007DA4"/>
      </a:hlink>
      <a:folHlink>
        <a:srgbClr val="007D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029924EA-F6A8-483E-9FA8-A2F0CFFDF547}"/>
    </a:ext>
  </a:extLst>
</a:theme>
</file>

<file path=ppt/theme/theme5.xml><?xml version="1.0" encoding="utf-8"?>
<a:theme xmlns:a="http://schemas.openxmlformats.org/drawingml/2006/main" name="Korn Ferry_Midnight">
  <a:themeElements>
    <a:clrScheme name="Korn Ferry_Midnight">
      <a:dk1>
        <a:sysClr val="windowText" lastClr="000000"/>
      </a:dk1>
      <a:lt1>
        <a:sysClr val="window" lastClr="FFFFFF"/>
      </a:lt1>
      <a:dk2>
        <a:srgbClr val="006550"/>
      </a:dk2>
      <a:lt2>
        <a:srgbClr val="77BC1F"/>
      </a:lt2>
      <a:accent1>
        <a:srgbClr val="002D5C"/>
      </a:accent1>
      <a:accent2>
        <a:srgbClr val="00183B"/>
      </a:accent2>
      <a:accent3>
        <a:srgbClr val="053329"/>
      </a:accent3>
      <a:accent4>
        <a:srgbClr val="929192"/>
      </a:accent4>
      <a:accent5>
        <a:srgbClr val="DBD9D6"/>
      </a:accent5>
      <a:accent6>
        <a:srgbClr val="C4D600"/>
      </a:accent6>
      <a:hlink>
        <a:srgbClr val="002D5C"/>
      </a:hlink>
      <a:folHlink>
        <a:srgbClr val="002D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83776D1C-82D4-43EB-AA77-84CFB1ACF5C3}"/>
    </a:ext>
  </a:extLst>
</a:theme>
</file>

<file path=ppt/theme/theme6.xml><?xml version="1.0" encoding="utf-8"?>
<a:theme xmlns:a="http://schemas.openxmlformats.org/drawingml/2006/main" name="Korn Ferry_Grey">
  <a:themeElements>
    <a:clrScheme name="Korn Ferry_Forest">
      <a:dk1>
        <a:sysClr val="windowText" lastClr="000000"/>
      </a:dk1>
      <a:lt1>
        <a:sysClr val="window" lastClr="FFFFFF"/>
      </a:lt1>
      <a:dk2>
        <a:srgbClr val="006550"/>
      </a:dk2>
      <a:lt2>
        <a:srgbClr val="77BC1F"/>
      </a:lt2>
      <a:accent1>
        <a:srgbClr val="006550"/>
      </a:accent1>
      <a:accent2>
        <a:srgbClr val="053329"/>
      </a:accent2>
      <a:accent3>
        <a:srgbClr val="053329"/>
      </a:accent3>
      <a:accent4>
        <a:srgbClr val="929192"/>
      </a:accent4>
      <a:accent5>
        <a:srgbClr val="DBD9D6"/>
      </a:accent5>
      <a:accent6>
        <a:srgbClr val="C4D600"/>
      </a:accent6>
      <a:hlink>
        <a:srgbClr val="053329"/>
      </a:hlink>
      <a:folHlink>
        <a:srgbClr val="0533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err="1" smtClean="0"/>
        </a:defPPr>
      </a:lstStyle>
    </a:txDef>
  </a:objectDefaults>
  <a:extraClrSchemeLst/>
  <a:custClrLst>
    <a:custClr name="Forest Green">
      <a:srgbClr val="006550"/>
    </a:custClr>
    <a:custClr name="Line Green">
      <a:srgbClr val="C4D600"/>
    </a:custClr>
    <a:custClr name="Midnight">
      <a:srgbClr val="002D5C"/>
    </a:custClr>
    <a:custClr name="Dark Midnight">
      <a:srgbClr val="00183B"/>
    </a:custClr>
    <a:custClr name="Sky">
      <a:srgbClr val="007DA4"/>
    </a:custClr>
    <a:custClr name="Dark Sky">
      <a:srgbClr val="005971"/>
    </a:custClr>
    <a:custClr name="Aqua">
      <a:srgbClr val="00ADBB"/>
    </a:custClr>
    <a:custClr name="Dark Aqua">
      <a:srgbClr val="008B96"/>
    </a:custClr>
    <a:custClr name="Apple">
      <a:srgbClr val="77BC1F"/>
    </a:custClr>
    <a:custClr name="Dark Apple">
      <a:srgbClr val="578E31"/>
    </a:custClr>
    <a:custClr name="Amethyst">
      <a:srgbClr val="920A7A"/>
    </a:custClr>
    <a:custClr name="Dak Amethyst">
      <a:srgbClr val="750060"/>
    </a:custClr>
    <a:custClr name="Rose">
      <a:srgbClr val="D40A1C"/>
    </a:custClr>
    <a:custClr name="Dark Rose">
      <a:srgbClr val="971310"/>
    </a:custClr>
    <a:custClr name="Saffron">
      <a:srgbClr val="FF8300"/>
    </a:custClr>
    <a:custClr name="Dark Saffron">
      <a:srgbClr val="CA6C18"/>
    </a:custClr>
    <a:custClr name="Citrus">
      <a:srgbClr val="FFCE00"/>
    </a:custClr>
    <a:custClr name="Dark Citrus">
      <a:srgbClr val="DEB408"/>
    </a:custClr>
    <a:custClr name="Light Cool Gray">
      <a:srgbClr val="DBD9D6"/>
    </a:custClr>
    <a:custClr name="Dark Cool Gray">
      <a:srgbClr val="929192"/>
    </a:custClr>
  </a:custClrLst>
  <a:extLst>
    <a:ext uri="{05A4C25C-085E-4340-85A3-A5531E510DB2}">
      <thm15:themeFamily xmlns:thm15="http://schemas.microsoft.com/office/thememl/2012/main" name="Branded PowerPoint Template 2023 consolidated" id="{290C77C7-5DB0-4C66-AC22-7247EA6C6F53}" vid="{AD110BC2-2559-4614-93E9-BAB91A78DDC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6CA7FD6C0C0041B50A6DBAB8221722" ma:contentTypeVersion="48" ma:contentTypeDescription="Create a new document." ma:contentTypeScope="" ma:versionID="356692fcd7d98d18cef7ca8c652ffb7b">
  <xsd:schema xmlns:xsd="http://www.w3.org/2001/XMLSchema" xmlns:xs="http://www.w3.org/2001/XMLSchema" xmlns:p="http://schemas.microsoft.com/office/2006/metadata/properties" xmlns:ns1="http://schemas.microsoft.com/sharepoint/v3" xmlns:ns2="ebd64cbd-6cf5-435c-bd4a-b8fc9bc14ad4" xmlns:ns3="7bcc5c2a-9863-49d2-a1d8-9cd214b904f7" targetNamespace="http://schemas.microsoft.com/office/2006/metadata/properties" ma:root="true" ma:fieldsID="c62b27de25aa3993107d71a2c22f8d57" ns1:_="" ns2:_="" ns3:_="">
    <xsd:import namespace="http://schemas.microsoft.com/sharepoint/v3"/>
    <xsd:import namespace="ebd64cbd-6cf5-435c-bd4a-b8fc9bc14ad4"/>
    <xsd:import namespace="7bcc5c2a-9863-49d2-a1d8-9cd214b904f7"/>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1:MediaLengthInSeconds" minOccurs="0"/>
                <xsd:element ref="ns3:MediaServiceLocation" minOccurs="0"/>
                <xsd:element ref="ns3:Review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element name="MediaLengthInSeconds" ma:index="1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cc5c2a-9863-49d2-a1d8-9cd214b904f7" elementFormDefault="qualified">
    <xsd:import namespace="http://schemas.microsoft.com/office/2006/documentManagement/types"/>
    <xsd:import namespace="http://schemas.microsoft.com/office/infopath/2007/PartnerControls"/>
    <xsd:element name="MediaServiceLocation" ma:index="13" nillable="true" ma:displayName="Location" ma:internalName="MediaServiceLocation" ma:readOnly="true">
      <xsd:simpleType>
        <xsd:restriction base="dms:Text"/>
      </xsd:simpleType>
    </xsd:element>
    <xsd:element name="Review_x0020_Date" ma:index="14" nillable="true" ma:displayName="Review date" ma:indexed="true" ma:internalName="Review_x0020_Dat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bd64cbd-6cf5-435c-bd4a-b8fc9bc14ad4">
      <UserInfo>
        <DisplayName>Nadira Putri</DisplayName>
        <AccountId>31</AccountId>
        <AccountType/>
      </UserInfo>
      <UserInfo>
        <DisplayName>Michele Lally</DisplayName>
        <AccountId>18</AccountId>
        <AccountType/>
      </UserInfo>
      <UserInfo>
        <DisplayName>Stacy Rozen</DisplayName>
        <AccountId>12</AccountId>
        <AccountType/>
      </UserInfo>
      <UserInfo>
        <DisplayName>Jonathan Pink</DisplayName>
        <AccountId>20</AccountId>
        <AccountType/>
      </UserInfo>
    </SharedWithUsers>
    <_ip_UnifiedCompliancePolicyUIAction xmlns="http://schemas.microsoft.com/sharepoint/v3" xsi:nil="true"/>
    <Review_x0020_Date xmlns="7bcc5c2a-9863-49d2-a1d8-9cd214b904f7"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C900927-8632-4602-90D8-E11CEDF120F6}">
  <ds:schemaRefs>
    <ds:schemaRef ds:uri="http://schemas.microsoft.com/sharepoint/v3/contenttype/forms"/>
  </ds:schemaRefs>
</ds:datastoreItem>
</file>

<file path=customXml/itemProps2.xml><?xml version="1.0" encoding="utf-8"?>
<ds:datastoreItem xmlns:ds="http://schemas.openxmlformats.org/officeDocument/2006/customXml" ds:itemID="{31E1AAE6-73BD-4FDC-9D29-1898AE4A7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d64cbd-6cf5-435c-bd4a-b8fc9bc14ad4"/>
    <ds:schemaRef ds:uri="7bcc5c2a-9863-49d2-a1d8-9cd214b904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8FD7B0-2A4A-482B-9E25-32143B34BC37}">
  <ds:schemaRefs>
    <ds:schemaRef ds:uri="http://purl.org/dc/dcmitype/"/>
    <ds:schemaRef ds:uri="http://schemas.openxmlformats.org/package/2006/metadata/core-properties"/>
    <ds:schemaRef ds:uri="7bcc5c2a-9863-49d2-a1d8-9cd214b904f7"/>
    <ds:schemaRef ds:uri="http://schemas.microsoft.com/office/2006/metadata/properties"/>
    <ds:schemaRef ds:uri="http://schemas.microsoft.com/office/2006/documentManagement/types"/>
    <ds:schemaRef ds:uri="http://schemas.microsoft.com/sharepoint/v3"/>
    <ds:schemaRef ds:uri="http://www.w3.org/XML/1998/namespace"/>
    <ds:schemaRef ds:uri="ebd64cbd-6cf5-435c-bd4a-b8fc9bc14ad4"/>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6361</TotalTime>
  <Words>1645</Words>
  <Application>Microsoft Office PowerPoint</Application>
  <PresentationFormat>Widescreen</PresentationFormat>
  <Paragraphs>275</Paragraphs>
  <Slides>14</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14</vt:i4>
      </vt:variant>
    </vt:vector>
  </HeadingPairs>
  <TitlesOfParts>
    <vt:vector size="24" baseType="lpstr">
      <vt:lpstr>Arial</vt:lpstr>
      <vt:lpstr>Calibri</vt:lpstr>
      <vt:lpstr>System Font Regular</vt:lpstr>
      <vt:lpstr>Wingdings</vt:lpstr>
      <vt:lpstr>Korn Ferry_Primary</vt:lpstr>
      <vt:lpstr>Korn Ferry_Aqua</vt:lpstr>
      <vt:lpstr>Korn Ferry_Apple</vt:lpstr>
      <vt:lpstr>Korn Ferry_Sky</vt:lpstr>
      <vt:lpstr>Korn Ferry_Midnight</vt:lpstr>
      <vt:lpstr>Korn Ferry_Grey</vt:lpstr>
      <vt:lpstr>PowerPoint Presentation</vt:lpstr>
      <vt:lpstr>PowerPoint Presentation</vt:lpstr>
      <vt:lpstr>PowerPoint Presentation</vt:lpstr>
      <vt:lpstr>Self-assessment:  Change and Transformation</vt:lpstr>
      <vt:lpstr>Self-assessment:  Board exposure and experience</vt:lpstr>
      <vt:lpstr>Self-assessment:  Engaging Clinicians</vt:lpstr>
      <vt:lpstr>Self-assessment:  Working in a matrix organisation</vt:lpstr>
      <vt:lpstr>Self-assessment:  Budget management</vt:lpstr>
      <vt:lpstr>Self-assessment:  Delivering results</vt:lpstr>
      <vt:lpstr>Self-assessment:  Managing performance</vt:lpstr>
      <vt:lpstr>Self-assessment:  resilience and overcoming set backs</vt:lpstr>
      <vt:lpstr>Self-assessment:  Enabling the organisation</vt:lpstr>
      <vt:lpstr>Scoring table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HEADER</dc:title>
  <dc:creator>Sean Byrne</dc:creator>
  <cp:lastModifiedBy>Neil Owen</cp:lastModifiedBy>
  <cp:revision>16</cp:revision>
  <dcterms:created xsi:type="dcterms:W3CDTF">2023-01-30T09:46:31Z</dcterms:created>
  <dcterms:modified xsi:type="dcterms:W3CDTF">2023-11-13T13:53:46Z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PDocumentType">
    <vt:lpwstr/>
  </property>
  <property fmtid="{D5CDD505-2E9C-101B-9397-08002B2CF9AE}" pid="3" name="CPWorkingAtKornFerry">
    <vt:lpwstr/>
  </property>
  <property fmtid="{D5CDD505-2E9C-101B-9397-08002B2CF9AE}" pid="4" name="CPLoB">
    <vt:lpwstr/>
  </property>
  <property fmtid="{D5CDD505-2E9C-101B-9397-08002B2CF9AE}" pid="5" name="CPSolutionArea">
    <vt:lpwstr/>
  </property>
  <property fmtid="{D5CDD505-2E9C-101B-9397-08002B2CF9AE}" pid="6" name="CPTopic">
    <vt:lpwstr/>
  </property>
  <property fmtid="{D5CDD505-2E9C-101B-9397-08002B2CF9AE}" pid="7" name="CPKFClient">
    <vt:lpwstr/>
  </property>
  <property fmtid="{D5CDD505-2E9C-101B-9397-08002B2CF9AE}" pid="8" name="CPClass">
    <vt:lpwstr/>
  </property>
  <property fmtid="{D5CDD505-2E9C-101B-9397-08002B2CF9AE}" pid="9" name="CPPurpose">
    <vt:lpwstr/>
  </property>
  <property fmtid="{D5CDD505-2E9C-101B-9397-08002B2CF9AE}" pid="10" name="CPMarqueeClient">
    <vt:lpwstr/>
  </property>
  <property fmtid="{D5CDD505-2E9C-101B-9397-08002B2CF9AE}" pid="11" name="CPGeography">
    <vt:lpwstr>9;#Global|cee01abb-2bef-4817-bcb7-438c3d80a0af</vt:lpwstr>
  </property>
  <property fmtid="{D5CDD505-2E9C-101B-9397-08002B2CF9AE}" pid="12" name="CPBusinessSystems">
    <vt:lpwstr/>
  </property>
  <property fmtid="{D5CDD505-2E9C-101B-9397-08002B2CF9AE}" pid="13" name="CPIndustry">
    <vt:lpwstr/>
  </property>
  <property fmtid="{D5CDD505-2E9C-101B-9397-08002B2CF9AE}" pid="14" name="CPMarketingCampaignMultiValue">
    <vt:lpwstr>1583;#Recasting the Korn Ferry Brand|fabe27c6-44f1-4c56-9da7-c04eaec421cb</vt:lpwstr>
  </property>
  <property fmtid="{D5CDD505-2E9C-101B-9397-08002B2CF9AE}" pid="15" name="CPDepartment">
    <vt:lpwstr>408;#Marketing|bad56283-5abb-4a8e-852a-29aaa3a11a0f</vt:lpwstr>
  </property>
  <property fmtid="{D5CDD505-2E9C-101B-9397-08002B2CF9AE}" pid="16" name="CPAboutKFMultiValue">
    <vt:lpwstr>385;#Our purpose, vision, values and brand promise|98575f22-4368-46e5-ba61-4ac10651e5dd</vt:lpwstr>
  </property>
  <property fmtid="{D5CDD505-2E9C-101B-9397-08002B2CF9AE}" pid="17" name="CPWorkingWithClients">
    <vt:lpwstr>1531;#Marketing launchpad|be4e1212-0eb4-44b7-8d10-4d0fda8913b0</vt:lpwstr>
  </property>
  <property fmtid="{D5CDD505-2E9C-101B-9397-08002B2CF9AE}" pid="18" name="CPCOE">
    <vt:lpwstr/>
  </property>
  <property fmtid="{D5CDD505-2E9C-101B-9397-08002B2CF9AE}" pid="19" name="CPKFInstituteMultiValue">
    <vt:lpwstr/>
  </property>
  <property fmtid="{D5CDD505-2E9C-101B-9397-08002B2CF9AE}" pid="20" name="CPImageCategory">
    <vt:lpwstr/>
  </property>
  <property fmtid="{D5CDD505-2E9C-101B-9397-08002B2CF9AE}" pid="21" name="CPLanguage">
    <vt:lpwstr/>
  </property>
  <property fmtid="{D5CDD505-2E9C-101B-9397-08002B2CF9AE}" pid="22" name="MediaServiceImageTags">
    <vt:lpwstr/>
  </property>
  <property fmtid="{D5CDD505-2E9C-101B-9397-08002B2CF9AE}" pid="23" name="ContentTypeId">
    <vt:lpwstr>0x010100206CA7FD6C0C0041B50A6DBAB8221722</vt:lpwstr>
  </property>
</Properties>
</file>